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1CF95-599B-4925-96A2-B3BAB25ED3B6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84CCB-59E7-46EF-AEDF-730E2A7E3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324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84CCB-59E7-46EF-AEDF-730E2A7E30E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40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B2D6-52F6-4904-A508-C32B0E9EFD3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835F-7777-45D3-A073-9D2EFB6B6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59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B2D6-52F6-4904-A508-C32B0E9EFD3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835F-7777-45D3-A073-9D2EFB6B6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29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B2D6-52F6-4904-A508-C32B0E9EFD3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835F-7777-45D3-A073-9D2EFB6B6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257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B2D6-52F6-4904-A508-C32B0E9EFD3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835F-7777-45D3-A073-9D2EFB6B6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62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B2D6-52F6-4904-A508-C32B0E9EFD3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835F-7777-45D3-A073-9D2EFB6B6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342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B2D6-52F6-4904-A508-C32B0E9EFD3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835F-7777-45D3-A073-9D2EFB6B6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92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B2D6-52F6-4904-A508-C32B0E9EFD3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835F-7777-45D3-A073-9D2EFB6B6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40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B2D6-52F6-4904-A508-C32B0E9EFD3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835F-7777-45D3-A073-9D2EFB6B6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7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B2D6-52F6-4904-A508-C32B0E9EFD3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835F-7777-45D3-A073-9D2EFB6B6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39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B2D6-52F6-4904-A508-C32B0E9EFD3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835F-7777-45D3-A073-9D2EFB6B6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55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B2D6-52F6-4904-A508-C32B0E9EFD3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835F-7777-45D3-A073-9D2EFB6B6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08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6B2D6-52F6-4904-A508-C32B0E9EFD3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5835F-7777-45D3-A073-9D2EFB6B6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38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928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+mn-lt"/>
              </a:rPr>
              <a:t>Педагогический проект </a:t>
            </a:r>
            <a:br>
              <a:rPr lang="ru-RU" i="1" dirty="0" smtClean="0">
                <a:latin typeface="+mn-lt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2 младшей группы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+mn-lt"/>
              </a:rPr>
              <a:t>«Осень, славная пора!»</a:t>
            </a:r>
            <a:endParaRPr lang="ru-RU" i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5013176"/>
            <a:ext cx="5256584" cy="153657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Лоскутова Д.С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воспитатель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2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64"/>
          <a:stretch/>
        </p:blipFill>
        <p:spPr>
          <a:xfrm>
            <a:off x="1259632" y="289508"/>
            <a:ext cx="6480719" cy="33555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4283968" cy="32129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29000"/>
            <a:ext cx="4248473" cy="31896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89154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9135" y="1241145"/>
            <a:ext cx="4387594" cy="32906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56792"/>
            <a:ext cx="4437112" cy="44371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80435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63688" y="1412776"/>
            <a:ext cx="6768752" cy="4680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448780"/>
            <a:ext cx="6563072" cy="4896544"/>
          </a:xfrm>
        </p:spPr>
        <p:txBody>
          <a:bodyPr>
            <a:normAutofit fontScale="92500"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По времени проведения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: 1 месяц (октябрь – 1 неделя ноября).</a:t>
            </a:r>
            <a:endParaRPr lang="ru-RU" sz="2400" dirty="0">
              <a:ea typeface="Calibri"/>
              <a:cs typeface="Times New Roman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Участники проекта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: воспитатель, музыкальный руководитель, родители, дети второй младшей группы.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9690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07704" y="1196752"/>
            <a:ext cx="6768752" cy="540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Цель проекта: 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расширение представлений детей младшего дошкольного возраста о признаках осени и природных явлениях в  осенний период.</a:t>
            </a:r>
            <a:endParaRPr lang="ru-RU" sz="14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Задачи проекта:</a:t>
            </a:r>
            <a:endParaRPr lang="ru-RU" sz="14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Учить правильно называть признаки осени. Закреплять представления детей об осенних изменениях в природе;</a:t>
            </a:r>
            <a:endParaRPr lang="ru-RU" dirty="0" smtClean="0">
              <a:solidFill>
                <a:schemeClr val="tx1"/>
              </a:solidFill>
              <a:effectLst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Расширить представление о многообразии и пользе овощей и фруктов.</a:t>
            </a:r>
            <a:endParaRPr lang="ru-RU" dirty="0" smtClean="0">
              <a:solidFill>
                <a:schemeClr val="tx1"/>
              </a:solidFill>
              <a:effectLst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Развивать диалогическую форму речи, вовлекать детей в разговор во время рассматривания картин;</a:t>
            </a:r>
            <a:endParaRPr lang="ru-RU" dirty="0" smtClean="0">
              <a:solidFill>
                <a:schemeClr val="tx1"/>
              </a:solidFill>
              <a:effectLst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Воспитывать познавательный интерес к наблюдению, к природным явлениям в осенний период.</a:t>
            </a:r>
            <a:endParaRPr lang="ru-RU" dirty="0" smtClean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2544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403648" y="980728"/>
            <a:ext cx="7291136" cy="53285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Актуальность проекта:</a:t>
            </a:r>
            <a:endParaRPr lang="ru-RU" sz="2400" b="1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Часто взрослые забывают понаблюдать с ребенком, полюбоваться красотой мира природы. А именно ранний возраст – самое благоприятное время для накопления представлений об окружающем мире. Необходимо не только показать детям, какой прекрасный мир их окружает, но и  объяснить, почему нужно беречь и любить природу.</a:t>
            </a:r>
            <a:endParaRPr lang="ru-RU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2666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1412776"/>
            <a:ext cx="7488832" cy="42484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Предполагаемые результаты: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Расширятся знания детей об осени,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 признаках и дарах;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Пополнится словарный запас;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Формируется активность и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заинтересованность в образовательном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детей.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826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1124744"/>
            <a:ext cx="8280920" cy="44644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7869560" cy="4525963"/>
          </a:xfrm>
        </p:spPr>
        <p:txBody>
          <a:bodyPr>
            <a:normAutofit/>
          </a:bodyPr>
          <a:lstStyle/>
          <a:p>
            <a:pPr marL="22860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Этапы проекта: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Подготовительный: </a:t>
            </a:r>
            <a:endParaRPr lang="ru-RU" sz="2400" b="1" dirty="0">
              <a:ea typeface="Calibri"/>
              <a:cs typeface="Times New Roman"/>
            </a:endParaRPr>
          </a:p>
          <a:p>
            <a:pPr marL="228600" indent="0" algn="just">
              <a:spcAft>
                <a:spcPts val="0"/>
              </a:spcAft>
              <a:buNone/>
            </a:pP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      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Постановка темы, цели и задач педагогического проекта. Работа с методическим материалом, художественной литературой по данной теме. Подбор дидактических игр, иллюстративного материала, музыкального сопровождения по теме «Осень».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715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843808" y="980728"/>
            <a:ext cx="5626968" cy="52894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  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2</a:t>
            </a:r>
            <a:r>
              <a:rPr lang="ru-RU" b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. Практический:</a:t>
            </a:r>
          </a:p>
          <a:p>
            <a:pPr>
              <a:spcAft>
                <a:spcPts val="1000"/>
              </a:spcAft>
            </a:pP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Сюжетно-ролевые игры</a:t>
            </a:r>
            <a:endParaRPr lang="ru-RU" sz="18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Дидактические игры</a:t>
            </a:r>
            <a:endParaRPr lang="ru-RU" sz="1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Беседы</a:t>
            </a:r>
            <a:endParaRPr lang="ru-RU" sz="1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Рассматривание картин</a:t>
            </a:r>
            <a:endParaRPr lang="ru-RU" sz="1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Составление рассказа по картинке</a:t>
            </a:r>
            <a:endParaRPr lang="ru-RU" sz="1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Подвижные игры</a:t>
            </a:r>
            <a:endParaRPr lang="ru-RU" sz="1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Пальчиковые игры</a:t>
            </a:r>
            <a:endParaRPr lang="ru-RU" sz="1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lvl="0" indent="0" algn="just">
              <a:lnSpc>
                <a:spcPct val="150000"/>
              </a:lnSpc>
              <a:buNone/>
            </a:pPr>
            <a:endParaRPr lang="ru-RU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26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843808" y="980728"/>
            <a:ext cx="5626968" cy="52894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just">
              <a:lnSpc>
                <a:spcPct val="150000"/>
              </a:lnSpc>
              <a:buNone/>
            </a:pPr>
            <a:endParaRPr lang="ru-RU" sz="1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2286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3. Заключительный:</a:t>
            </a:r>
            <a:endParaRPr lang="ru-RU" sz="1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buFont typeface="Wingdings"/>
              <a:buChar char=""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Развлечение для детей младшего дошкольного возраста «Осень золотая в гости к нам пришла»;</a:t>
            </a:r>
            <a:endParaRPr lang="ru-RU" sz="1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buFont typeface="Wingdings"/>
              <a:buChar char=""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Выставка детских работ</a:t>
            </a:r>
            <a:endParaRPr lang="ru-RU" sz="1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buFont typeface="Wingdings"/>
              <a:buChar char=""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Просмотр короткометражного видеофильма «Осень – глазами детей»</a:t>
            </a:r>
            <a:endParaRPr lang="ru-RU" sz="1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800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3274"/>
            <a:ext cx="4280521" cy="32137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541" y="404664"/>
            <a:ext cx="3840427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17032"/>
            <a:ext cx="3991174" cy="29965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611960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278</Words>
  <Application>Microsoft Office PowerPoint</Application>
  <PresentationFormat>Экран (4:3)</PresentationFormat>
  <Paragraphs>38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Педагогический проект  для детей 2 младшей группы «Осень, славная пора!»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«Осень, сл</dc:title>
  <dc:creator>пк</dc:creator>
  <cp:lastModifiedBy>пк</cp:lastModifiedBy>
  <cp:revision>6</cp:revision>
  <dcterms:created xsi:type="dcterms:W3CDTF">2018-11-22T08:36:56Z</dcterms:created>
  <dcterms:modified xsi:type="dcterms:W3CDTF">2018-11-22T16:03:03Z</dcterms:modified>
</cp:coreProperties>
</file>