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4" r:id="rId6"/>
    <p:sldId id="261" r:id="rId7"/>
    <p:sldId id="263" r:id="rId8"/>
    <p:sldId id="25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6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F026-36AB-467C-BA40-B3A39AFD0F43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6FD9-45C3-4438-A58E-A06539F7A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943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F026-36AB-467C-BA40-B3A39AFD0F43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6FD9-45C3-4438-A58E-A06539F7A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612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F026-36AB-467C-BA40-B3A39AFD0F43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6FD9-45C3-4438-A58E-A06539F7A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759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F026-36AB-467C-BA40-B3A39AFD0F43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6FD9-45C3-4438-A58E-A06539F7A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672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F026-36AB-467C-BA40-B3A39AFD0F43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6FD9-45C3-4438-A58E-A06539F7A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043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F026-36AB-467C-BA40-B3A39AFD0F43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6FD9-45C3-4438-A58E-A06539F7A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277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F026-36AB-467C-BA40-B3A39AFD0F43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6FD9-45C3-4438-A58E-A06539F7A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202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F026-36AB-467C-BA40-B3A39AFD0F43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6FD9-45C3-4438-A58E-A06539F7A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938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F026-36AB-467C-BA40-B3A39AFD0F43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6FD9-45C3-4438-A58E-A06539F7A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29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F026-36AB-467C-BA40-B3A39AFD0F43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6FD9-45C3-4438-A58E-A06539F7A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056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F026-36AB-467C-BA40-B3A39AFD0F43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6FD9-45C3-4438-A58E-A06539F7A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825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FF026-36AB-467C-BA40-B3A39AFD0F43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A6FD9-45C3-4438-A58E-A06539F7A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94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92803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1680" y="1782974"/>
            <a:ext cx="4928136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1113" cap="flat" cmpd="sng" algn="ctr">
                  <a:solidFill>
                    <a:srgbClr val="843C0C"/>
                  </a:solidFill>
                  <a:prstDash val="solid"/>
                  <a:round/>
                </a:ln>
                <a:solidFill>
                  <a:srgbClr val="833C0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 горжусь</a:t>
            </a:r>
            <a:r>
              <a:rPr lang="ru-RU" sz="105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5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dirty="0" smtClean="0">
                <a:ln w="11113" cap="flat" cmpd="sng" algn="ctr">
                  <a:solidFill>
                    <a:srgbClr val="843C0C"/>
                  </a:solidFill>
                  <a:prstDash val="solid"/>
                  <a:round/>
                </a:ln>
                <a:solidFill>
                  <a:srgbClr val="833C0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своим папой</a:t>
            </a:r>
            <a:r>
              <a:rPr lang="ru-RU" sz="105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5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0627" y="271697"/>
            <a:ext cx="9144000" cy="36357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200" dirty="0" smtClean="0"/>
              <a:t> МАДОУ Детский сад №45 комбинированного вида «Карамелька»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554157" y="5953547"/>
            <a:ext cx="6637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Воспитатель первой квалификационной категории Власова Т.В.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321743" y="6333177"/>
            <a:ext cx="2531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 Богданович </a:t>
            </a:r>
            <a:r>
              <a:rPr lang="ru-RU" dirty="0" smtClean="0"/>
              <a:t>2026</a:t>
            </a:r>
            <a:endParaRPr lang="ru-RU" dirty="0"/>
          </a:p>
        </p:txBody>
      </p:sp>
      <p:pic>
        <p:nvPicPr>
          <p:cNvPr id="6" name="nash_pap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07616" y="54136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362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5699">
        <p:split orient="vert"/>
      </p:transition>
    </mc:Choice>
    <mc:Fallback>
      <p:transition spd="slow" advClick="0" advTm="1569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  <p:extLst>
    <p:ext uri="{E180D4A7-C9FB-4DFB-919C-405C955672EB}">
      <p14:showEvtLst xmlns:p14="http://schemas.microsoft.com/office/powerpoint/2010/main">
        <p14:playEvt time="1" objId="6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803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0379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  <a:r>
              <a:rPr lang="ru-RU" sz="2400" b="1" dirty="0"/>
              <a:t> проекта «Я горжусь своим папой»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286216"/>
              </p:ext>
            </p:extLst>
          </p:nvPr>
        </p:nvGraphicFramePr>
        <p:xfrm>
          <a:off x="243069" y="540727"/>
          <a:ext cx="7951807" cy="6265709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7951807"/>
              </a:tblGrid>
              <a:tr h="20385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 проекта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информационно - творческий, коллективный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18" marR="34718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</a:tr>
              <a:tr h="20385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реализации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краткосрочный (9.02.2026 -20.02.2026).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18" marR="34718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</a:tr>
              <a:tr h="20385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проекта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педагоги, дети старшей группы, родители.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18" marR="34718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3099">
                <a:tc>
                  <a:txBody>
                    <a:bodyPr/>
                    <a:lstStyle/>
                    <a:p>
                      <a:pPr indent="2266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 проекта: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2266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Привлечение родителей </a:t>
                      </a:r>
                      <a:r>
                        <a:rPr lang="ru-RU" sz="1600" b="1" i="1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(пап)</a:t>
                      </a:r>
                      <a:r>
                        <a:rPr lang="ru-RU" sz="1600" b="1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в образовательный процесс дошкольного учреждения, тем </a:t>
                      </a:r>
                      <a:r>
                        <a:rPr lang="ru-RU" sz="1600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самым</a:t>
                      </a:r>
                      <a:r>
                        <a:rPr lang="ru-RU" sz="1600" b="1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повышая его статус в глазах ребенка.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2266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Дать представления об армии, о том, каким должен быть настоящий мужчина, чтобы быть сильными, смелыми.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18" marR="34718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</a:tr>
              <a:tr h="1223099">
                <a:tc>
                  <a:txBody>
                    <a:bodyPr/>
                    <a:lstStyle/>
                    <a:p>
                      <a:pPr indent="2266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r>
                        <a:rPr lang="ru-RU" sz="1600" b="1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2266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Способствовать становлению отношения партнерства и сотрудничество между ребенком и отцов в семье и ДОУ.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2266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Создавать условия для воспитания у детей ценностного отношения к труду пап, представление детей об их профессиях.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2266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-Воспитывать гордость за армию которая охраняет нас.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18" marR="34718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309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Предполагаемые результаты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Ребенок может рассказать о своем отце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Ребенок знает где работает отец и какие действия выполняет на своем рабочем месте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Ребенок понимает значимость армии, знает рода войск.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18" marR="34718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</a:tr>
              <a:tr h="1747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18" marR="34718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92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Принципы, используемые при разработке проекта: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системность, учет возрастных особенностей;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развивающего образования;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3.принцип комплексно – тематического построения совместной деятельности;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718" marR="34718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9173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5766">
        <p:split orient="vert"/>
      </p:transition>
    </mc:Choice>
    <mc:Fallback>
      <p:transition spd="slow" advClick="0" advTm="15766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8037"/>
          </a:xfrm>
          <a:prstGeom prst="rect">
            <a:avLst/>
          </a:prstGeom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2884896"/>
              </p:ext>
            </p:extLst>
          </p:nvPr>
        </p:nvGraphicFramePr>
        <p:xfrm>
          <a:off x="0" y="92122"/>
          <a:ext cx="8630705" cy="6777453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263612"/>
                <a:gridCol w="7367093"/>
              </a:tblGrid>
              <a:tr h="438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Этапы проведения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64" marR="39864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64" marR="39864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</a:tr>
              <a:tr h="200032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Предварительный этап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64" marR="39864" marT="0" marB="0" vert="vert27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выбор темы проекта;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информационное обеспечение проекта;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мотивационной готовности родителей к участию в проектной деятельности;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проекта;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подборка и разработка дидактических игр по данной теме;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 для реализации проекта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64" marR="39864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</a:tr>
              <a:tr h="2857602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Практический этап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64" marR="39864" marT="0" marB="0" vert="vert27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Реализация проекта «Я горжусь своим папой» Проведение с детьми бесед о празднике «Защитники Отечества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ОД художественно эстетическое развитие  «Пограничник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 посту», «Моряк».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подвижных, дидактических игр.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 произведений об Армии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Рассматривание иллюстраций с видами родов войск Раскраски военной техники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альбома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«Мой папа лучше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всех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Представление рассказов о своем папе и представление ребенком для детей группы.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64" marR="39864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</a:tr>
              <a:tr h="1428801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Заключительный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64" marR="39864" marT="0" marB="0" vert="vert27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Подведение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 проекта. 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Оформление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стенгазеты: «Будущие защитники!», совместная деятельность детей,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педагогов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Изготовление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подарков «Медаль для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папы»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Праздник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 23 февраля.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64" marR="39864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5672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242">
        <p:split orient="vert"/>
      </p:transition>
    </mc:Choice>
    <mc:Fallback>
      <p:transition spd="slow" advClick="0" advTm="20242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80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15" y="162046"/>
            <a:ext cx="3589599" cy="47861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829" y="2245490"/>
            <a:ext cx="3459382" cy="46125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00263" y="578733"/>
            <a:ext cx="5926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Мальчики наши защитники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779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482">
        <p:split orient="vert"/>
      </p:transition>
    </mc:Choice>
    <mc:Fallback>
      <p:transition spd="slow" advTm="10482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803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4176" y="365126"/>
            <a:ext cx="4119623" cy="120903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Пограничник на посту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3" y="49935"/>
            <a:ext cx="3263503" cy="43513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803" y="2288910"/>
            <a:ext cx="3422249" cy="45629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766" y="1273215"/>
            <a:ext cx="3685090" cy="491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17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44">
        <p:split orient="vert"/>
      </p:transition>
    </mc:Choice>
    <mc:Fallback>
      <p:transition spd="slow" advClick="0" advTm="10044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80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60" y="254643"/>
            <a:ext cx="5177742" cy="38833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07261" y="578733"/>
            <a:ext cx="4548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Подарок для пап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062" y="2303361"/>
            <a:ext cx="5785412" cy="433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154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4192">
        <p:split orient="vert"/>
      </p:transition>
    </mc:Choice>
    <mc:Fallback>
      <p:transition spd="slow" advTm="14192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80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61" y="81023"/>
            <a:ext cx="6242612" cy="46819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321" y="649794"/>
            <a:ext cx="4578028" cy="610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83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261">
        <p:split orient="vert"/>
      </p:transition>
    </mc:Choice>
    <mc:Fallback>
      <p:transition spd="slow" advTm="5261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8037"/>
          </a:xfrm>
          <a:prstGeom prst="rect">
            <a:avLst/>
          </a:prstGeom>
        </p:spPr>
      </p:pic>
      <p:pic>
        <p:nvPicPr>
          <p:cNvPr id="1026" name="Picture 2" descr="https://i.pinimg.com/736x/22/ba/ca/22baca0ebf4ec8475b3d5fe31de84bad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659" y="1189016"/>
            <a:ext cx="5761657" cy="532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4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825">
        <p:split orient="vert"/>
      </p:transition>
    </mc:Choice>
    <mc:Fallback>
      <p:transition spd="slow" advClick="0" advTm="3825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317</Words>
  <Application>Microsoft Office PowerPoint</Application>
  <PresentationFormat>Широкоэкранный</PresentationFormat>
  <Paragraphs>50</Paragraphs>
  <Slides>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Тема Office</vt:lpstr>
      <vt:lpstr>Я горжусь своим папой </vt:lpstr>
      <vt:lpstr>Паспорт проекта «Я горжусь своим папой» </vt:lpstr>
      <vt:lpstr>Презентация PowerPoint</vt:lpstr>
      <vt:lpstr>Презентация PowerPoint</vt:lpstr>
      <vt:lpstr>Пограничник на посту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горжусь своим папой</dc:title>
  <dc:creator>Пользователь Windows</dc:creator>
  <cp:lastModifiedBy>Пользователь Windows</cp:lastModifiedBy>
  <cp:revision>10</cp:revision>
  <dcterms:created xsi:type="dcterms:W3CDTF">2026-02-13T16:02:25Z</dcterms:created>
  <dcterms:modified xsi:type="dcterms:W3CDTF">2026-03-01T14:40:04Z</dcterms:modified>
</cp:coreProperties>
</file>