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1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5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7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4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7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0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3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2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F026-36AB-467C-BA40-B3A39AFD0F43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6FD9-45C3-4438-A58E-A06539F7A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1680" y="1782974"/>
            <a:ext cx="4928136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113" cap="flat" cmpd="sng" algn="ctr">
                  <a:solidFill>
                    <a:srgbClr val="843C0C"/>
                  </a:solidFill>
                  <a:prstDash val="solid"/>
                  <a:round/>
                </a:ln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горжусь</a:t>
            </a:r>
            <a:r>
              <a:rPr lang="ru-RU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n w="11113" cap="flat" cmpd="sng" algn="ctr">
                  <a:solidFill>
                    <a:srgbClr val="843C0C"/>
                  </a:solidFill>
                  <a:prstDash val="solid"/>
                  <a:round/>
                </a:ln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своим папой</a:t>
            </a:r>
            <a:r>
              <a:rPr lang="ru-RU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0627" y="271697"/>
            <a:ext cx="9144000" cy="3635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dirty="0" smtClean="0"/>
              <a:t> МАДОУ Детский сад №45 комбинированного вида «Карамелька»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554157" y="5953547"/>
            <a:ext cx="663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первой квалификационной категории Власова Т.В.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21743" y="6333177"/>
            <a:ext cx="253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 Богданович </a:t>
            </a:r>
            <a:r>
              <a:rPr lang="ru-RU" dirty="0" smtClean="0"/>
              <a:t>2026</a:t>
            </a:r>
            <a:endParaRPr lang="ru-RU" dirty="0"/>
          </a:p>
        </p:txBody>
      </p:sp>
      <p:pic>
        <p:nvPicPr>
          <p:cNvPr id="6" name="nash_pap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7616" y="5413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699">
        <p:split orient="vert"/>
      </p:transition>
    </mc:Choice>
    <mc:Fallback>
      <p:transition spd="slow" advClick="0" advTm="156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37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2400" b="1" dirty="0"/>
              <a:t> проекта «Я горжусь своим папой»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86216"/>
              </p:ext>
            </p:extLst>
          </p:nvPr>
        </p:nvGraphicFramePr>
        <p:xfrm>
          <a:off x="243069" y="540727"/>
          <a:ext cx="7951807" cy="626570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51807"/>
              </a:tblGrid>
              <a:tr h="203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проекта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информационно - творческий, коллективный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038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краткосрочный (9.02.2026 -20.02.2026).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038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проекта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педагоги, дети старшей группы, родители.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99">
                <a:tc>
                  <a:txBody>
                    <a:bodyPr/>
                    <a:lstStyle/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 проекта: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Привлечение родителей </a:t>
                      </a:r>
                      <a:r>
                        <a:rPr lang="ru-RU" sz="1600" b="1" i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(пап)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образовательный процесс дошкольного учреждения, тем </a:t>
                      </a: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самым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повышая его статус в глазах ребенка.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Дать представления об армии, о том, каким должен быть настоящий мужчина, чтобы быть сильными, смелыми.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223099">
                <a:tc>
                  <a:txBody>
                    <a:bodyPr/>
                    <a:lstStyle/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Способствовать становлению отношения партнерства и сотрудничество между ребенком и отцов в семье и ДОУ.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Создавать условия для воспитания у детей ценностного отношения к труду пап, представление детей об их профессиях.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-Воспитывать гордость за армию которая охраняет нас.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Предполагаемые результаты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может рассказать о своем отце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знает где работает отец и какие действия выполняет на своем рабочем месте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понимает значимость армии, знает рода войск.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74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Принципы, используемые при разработке проекта: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системность, учет возрастных особенностей;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развивающего образования;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3.принцип комплексно – тематического построения совместной деятельности;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8" marR="347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17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766">
        <p:split orient="vert"/>
      </p:transition>
    </mc:Choice>
    <mc:Fallback>
      <p:transition spd="slow" advClick="0" advTm="157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884896"/>
              </p:ext>
            </p:extLst>
          </p:nvPr>
        </p:nvGraphicFramePr>
        <p:xfrm>
          <a:off x="0" y="92122"/>
          <a:ext cx="8630705" cy="67774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63612"/>
                <a:gridCol w="7367093"/>
              </a:tblGrid>
              <a:tr h="438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00032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 этап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 vert="vert27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 темы проекта;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обеспечение проекта;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мотивационной готовности родителей к участию в проектной деятельности;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и разработка дидактических игр по данной теме;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реализации проекта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8576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этап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 vert="vert27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«Я горжусь своим папой» Проведение с детьми бесед о празднике «Защитники Отечества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художественно эстетическое развитие  «Пограничник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посту», «Моряк».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подвижных, дидактических игр.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произведений об Армии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с видами родов войск Раскраски военной техники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альбома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папа лучше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всех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рассказов о своем папе и представление ребенком для детей группы.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4288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 vert="vert27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 проекта.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стенгазеты: «Будущие защитники!», совместная деятельность детей,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подарков «Медаль для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папы»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23 февраля.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64" marR="39864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7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242">
        <p:split orient="vert"/>
      </p:transition>
    </mc:Choice>
    <mc:Fallback>
      <p:transition spd="slow" advClick="0" advTm="202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5" y="162046"/>
            <a:ext cx="3589599" cy="4786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29" y="2245490"/>
            <a:ext cx="3459382" cy="461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263" y="578733"/>
            <a:ext cx="5926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наши защитники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7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482">
        <p:split orient="vert"/>
      </p:transition>
    </mc:Choice>
    <mc:Fallback>
      <p:transition spd="slow" advTm="104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176" y="365126"/>
            <a:ext cx="4119623" cy="12090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 на посту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" y="49935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03" y="2288910"/>
            <a:ext cx="3422249" cy="456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66" y="1273215"/>
            <a:ext cx="3685090" cy="49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44">
        <p:split orient="vert"/>
      </p:transition>
    </mc:Choice>
    <mc:Fallback>
      <p:transition spd="slow" advClick="0" advTm="100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0" y="254643"/>
            <a:ext cx="5177742" cy="38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7261" y="578733"/>
            <a:ext cx="454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для пап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2" y="2303361"/>
            <a:ext cx="5785412" cy="43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192">
        <p:split orient="vert"/>
      </p:transition>
    </mc:Choice>
    <mc:Fallback>
      <p:transition spd="slow" advTm="1419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1" y="81023"/>
            <a:ext cx="6242612" cy="4681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21" y="649794"/>
            <a:ext cx="4578028" cy="61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261">
        <p:split orient="vert"/>
      </p:transition>
    </mc:Choice>
    <mc:Fallback>
      <p:transition spd="slow" advTm="52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037"/>
          </a:xfrm>
          <a:prstGeom prst="rect">
            <a:avLst/>
          </a:prstGeom>
        </p:spPr>
      </p:pic>
      <p:pic>
        <p:nvPicPr>
          <p:cNvPr id="1026" name="Picture 2" descr="https://i.pinimg.com/736x/22/ba/ca/22baca0ebf4ec8475b3d5fe31de84ba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9" y="1189016"/>
            <a:ext cx="5761657" cy="53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825">
        <p:split orient="vert"/>
      </p:transition>
    </mc:Choice>
    <mc:Fallback>
      <p:transition spd="slow" advClick="0" advTm="38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317</Words>
  <Application>Microsoft Office PowerPoint</Application>
  <PresentationFormat>Широкоэкранный</PresentationFormat>
  <Paragraphs>50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Я горжусь своим папой </vt:lpstr>
      <vt:lpstr>Паспорт проекта «Я горжусь своим папой» </vt:lpstr>
      <vt:lpstr>Презентация PowerPoint</vt:lpstr>
      <vt:lpstr>Презентация PowerPoint</vt:lpstr>
      <vt:lpstr>Пограничник на посту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горжусь своим папой</dc:title>
  <dc:creator>Пользователь Windows</dc:creator>
  <cp:lastModifiedBy>Пользователь Windows</cp:lastModifiedBy>
  <cp:revision>10</cp:revision>
  <dcterms:created xsi:type="dcterms:W3CDTF">2026-02-13T16:02:25Z</dcterms:created>
  <dcterms:modified xsi:type="dcterms:W3CDTF">2026-03-01T14:40:04Z</dcterms:modified>
</cp:coreProperties>
</file>