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81" r:id="rId3"/>
    <p:sldId id="265" r:id="rId4"/>
    <p:sldId id="282" r:id="rId5"/>
    <p:sldId id="283" r:id="rId6"/>
    <p:sldId id="291" r:id="rId7"/>
    <p:sldId id="284" r:id="rId8"/>
    <p:sldId id="286" r:id="rId9"/>
    <p:sldId id="287" r:id="rId10"/>
    <p:sldId id="288" r:id="rId11"/>
    <p:sldId id="266" r:id="rId12"/>
    <p:sldId id="270" r:id="rId13"/>
    <p:sldId id="273" r:id="rId14"/>
    <p:sldId id="275" r:id="rId15"/>
    <p:sldId id="292" r:id="rId16"/>
    <p:sldId id="29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65" d="100"/>
          <a:sy n="65" d="100"/>
        </p:scale>
        <p:origin x="-4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923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9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03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93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273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21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13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9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57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30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016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F2C3C-B26F-49D4-BEB6-AA8E83D002FD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F3618-A65C-4C06-9049-84BEC36E55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83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858000"/>
          </a:xfrm>
          <a:prstGeom prst="rect">
            <a:avLst/>
          </a:prstGeom>
        </p:spPr>
      </p:pic>
      <p:sp>
        <p:nvSpPr>
          <p:cNvPr id="4" name="AutoShape 2" descr="https://shareslide.ru/img/thumbs/f9d5587b97091938ca0c2959f43ca5cf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shareslide.ru/img/thumbs/f9d5587b97091938ca0c2959f43ca5cf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https://i.ytimg.com/vi/It-7xB2UK0I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r="12980"/>
          <a:stretch/>
        </p:blipFill>
        <p:spPr bwMode="auto">
          <a:xfrm>
            <a:off x="8221" y="-99393"/>
            <a:ext cx="9074727" cy="69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31503" y="2132856"/>
            <a:ext cx="5448809" cy="3096344"/>
          </a:xfrm>
          <a:prstGeom prst="rect">
            <a:avLst/>
          </a:prstGeom>
          <a:noFill/>
        </p:spPr>
        <p:txBody>
          <a:bodyPr wrap="square" rtlCol="0">
            <a:prstTxWarp prst="textDeflateInflate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Грядкино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975" y="160337"/>
            <a:ext cx="8440489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№45 «Карамелька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2024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91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25922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наш, огород,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Всё на нем всегда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растёт,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Если руки не ленивы,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Если мы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трудолюбивы. </a:t>
            </a:r>
          </a:p>
        </p:txBody>
      </p:sp>
      <p:pic>
        <p:nvPicPr>
          <p:cNvPr id="5" name="Рисунок 4" descr="C:\Users\TOSHIBA\Desktop\IMG-20240407-WA00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50530"/>
            <a:ext cx="3891280" cy="175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OSHIBA\Desktop\IMG-20240407-WA002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/>
          <a:stretch/>
        </p:blipFill>
        <p:spPr bwMode="auto">
          <a:xfrm>
            <a:off x="584212" y="4149080"/>
            <a:ext cx="3624580" cy="1924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TOSHIBA\Desktop\IMG-20240407-WA004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7" b="22164"/>
          <a:stretch/>
        </p:blipFill>
        <p:spPr bwMode="auto">
          <a:xfrm>
            <a:off x="4355976" y="2132856"/>
            <a:ext cx="2557780" cy="3180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TOSHIBA\Desktop\IMG-20240407-WA004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3" b="23573"/>
          <a:stretch/>
        </p:blipFill>
        <p:spPr bwMode="auto">
          <a:xfrm>
            <a:off x="7020252" y="4727898"/>
            <a:ext cx="1445895" cy="17214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гн зел зел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252" y="2132856"/>
            <a:ext cx="1872208" cy="236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0" y="61839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27363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лук растёт везде: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банках,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плошках на окне.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Наблюдая дети знают,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растению всегда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Нужен свет, земля, вода!</a:t>
            </a:r>
          </a:p>
        </p:txBody>
      </p:sp>
      <p:pic>
        <p:nvPicPr>
          <p:cNvPr id="8" name="Рисунок 7" descr="C:\Users\TOSHIBA\Desktop\IMG-20240407-WA00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7" t="5537" r="6941"/>
          <a:stretch/>
        </p:blipFill>
        <p:spPr bwMode="auto">
          <a:xfrm>
            <a:off x="3131840" y="670169"/>
            <a:ext cx="5349875" cy="28206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TOSHIBA\Desktop\20240403_1301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9" t="11198" b="15625"/>
          <a:stretch/>
        </p:blipFill>
        <p:spPr bwMode="auto">
          <a:xfrm>
            <a:off x="6588224" y="3856047"/>
            <a:ext cx="1630680" cy="27330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TOSHIBA\Desktop\IMG-20240407-WA003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9" b="23146"/>
          <a:stretch/>
        </p:blipFill>
        <p:spPr bwMode="auto">
          <a:xfrm>
            <a:off x="3280259" y="3856047"/>
            <a:ext cx="2244090" cy="2927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hipolini_marhak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404244"/>
            <a:ext cx="1440161" cy="2184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TOSHIBA\Desktop\20240403_13014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9" t="11198" b="15625"/>
          <a:stretch/>
        </p:blipFill>
        <p:spPr bwMode="auto">
          <a:xfrm>
            <a:off x="6149015" y="46256"/>
            <a:ext cx="1630680" cy="27330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pic>
        <p:nvPicPr>
          <p:cNvPr id="8" name="Рисунок 7" descr="C:\Users\TOSHIBA\Desktop\kCpG4XSUXAk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4" r="28484"/>
          <a:stretch/>
        </p:blipFill>
        <p:spPr bwMode="auto">
          <a:xfrm>
            <a:off x="395536" y="260648"/>
            <a:ext cx="3024336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TOSHIBA\Desktop\aHrrv-320bw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2" r="3812"/>
          <a:stretch/>
        </p:blipFill>
        <p:spPr bwMode="auto">
          <a:xfrm>
            <a:off x="395536" y="4149080"/>
            <a:ext cx="2991798" cy="2197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TOSHIBA\Desktop\E9Nv4_chNVU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0" r="7333"/>
          <a:stretch/>
        </p:blipFill>
        <p:spPr bwMode="auto">
          <a:xfrm>
            <a:off x="6137346" y="4000536"/>
            <a:ext cx="2912502" cy="2494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TOSHIBA\Desktop\20240403_13014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9" t="11198" b="15625"/>
          <a:stretch/>
        </p:blipFill>
        <p:spPr bwMode="auto">
          <a:xfrm>
            <a:off x="7119015" y="107468"/>
            <a:ext cx="1630680" cy="27330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s1.showslide.ru/s_slide/e13761a89a23b11c1dd54021220ea6c8/1ad1e645-5341-444c-a029-12ce894b61b3.jpe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0" t="13330" r="1464" b="40327"/>
          <a:stretch/>
        </p:blipFill>
        <p:spPr bwMode="auto">
          <a:xfrm>
            <a:off x="2290717" y="1890656"/>
            <a:ext cx="5073588" cy="2258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3" y="476672"/>
            <a:ext cx="3135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ростом лука от посадки до снятия урожая.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C:\Users\TOSHIBA\Desktop\IMG-20240407-WA0044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8475" r="7773" b="17529"/>
          <a:stretch/>
        </p:blipFill>
        <p:spPr bwMode="auto">
          <a:xfrm>
            <a:off x="3351348" y="5664812"/>
            <a:ext cx="2952327" cy="10928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гн зел зел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6195" y="4121977"/>
            <a:ext cx="1175995" cy="148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C:\Users\TOSHIBA\Desktop\IMG-20240415-WA00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1" y="109116"/>
            <a:ext cx="4270375" cy="297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8" name="Picture 4" descr="C:\Users\TOSHIBA\Desktop\IMG-20240415-WA0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1" y="3002081"/>
            <a:ext cx="7704857" cy="385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65906" y="109116"/>
            <a:ext cx="39105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 огород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в группу принесёт!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горшочки вместо грядки,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Лейка вместо дождика.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посадим мы его…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хоть на подоконнике!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тепло от батареи.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важно для растений.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ещё нам нужен свет.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места в группе нет!</a:t>
            </a:r>
          </a:p>
          <a:p>
            <a:endParaRPr lang="ru-RU" dirty="0"/>
          </a:p>
        </p:txBody>
      </p:sp>
      <p:pic>
        <p:nvPicPr>
          <p:cNvPr id="12" name="Рисунок 11" descr="гн зел зел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6376" y="109570"/>
            <a:ext cx="1368152" cy="172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066"/>
            <a:ext cx="9144000" cy="6858000"/>
          </a:xfrm>
          <a:prstGeom prst="rect">
            <a:avLst/>
          </a:prstGeom>
        </p:spPr>
      </p:pic>
      <p:pic>
        <p:nvPicPr>
          <p:cNvPr id="7170" name="Picture 2" descr="https://stihi.ru/pics/2021/05/27/7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8044"/>
            <a:ext cx="8234725" cy="617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188641"/>
            <a:ext cx="756084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«Самое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лучшее открытие то,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делает сам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удовлетворить детскую любознательность, привить первые навыки активности и самостоятельности мышления, нужно создавать условия для поисково-исследовательской деятельности детей, что способствует формированию у детей эстетического восприятия, чувства красоты и гуманное отношение к природе. Дети любят действовать. Мир вокруг себя они познают практически. В своей группе мы приобщаем детей к посильному труду по уходу за растениями – это, прежде всего, развивает такие качества, как ответственность за выполнение поручения, за полученный результат, обязательность, целеустремленность.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растений на окне имеет огромное значение в познавательном развитии детей, воспитании экологической культуры, правильного поведения в природе. Как приятно видеть горящие глаза детей, их воодушевление и энтузиазм, когда они возятся на мини-огородиках и наблюдают за результатами своего труда!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Рисунок 3" descr="гн зел зе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9511" y="168715"/>
            <a:ext cx="1040959" cy="131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https://i.ytimg.com/vi/cErnGDcLF6A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98" y="116632"/>
            <a:ext cx="6433854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TOSHIBA\Desktop\СРЕДНЯЯ ГРУППА\20231225_12111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9"/>
          <a:stretch/>
        </p:blipFill>
        <p:spPr bwMode="auto">
          <a:xfrm>
            <a:off x="1331640" y="2780928"/>
            <a:ext cx="6643370" cy="3987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08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320438" cy="600164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Авторы :</a:t>
            </a:r>
          </a:p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Воспитатели высшей квалификационной категории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Мельникова Т.А., Наумова Т.В.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средней группы, воспитатели, родители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База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реализации проекта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группа, МАДОУ «Детский сад № 45 «Карамелька»</a:t>
            </a:r>
            <a:r>
              <a:rPr lang="ru-RU" sz="2400" b="1" dirty="0" smtClean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  <a:latin typeface="Franklin Gothic Medium" panose="020B0603020102020204" pitchFamily="34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algn="ctr"/>
            <a:r>
              <a:rPr lang="ru-RU" sz="2400" b="1" dirty="0" smtClean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и образование детей -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чрезвычайно актуальная проблема настоящего времени: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экологическое мировоззрение, экологическая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ныне живущих людей могут вывести планету и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человечество из того катастрофического состояния, в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котором они пребывают сейчас.</a:t>
            </a:r>
          </a:p>
          <a:p>
            <a:pPr marL="274320" indent="-274320" algn="ctr">
              <a:defRPr/>
            </a:pPr>
            <a:endParaRPr lang="ru-RU" sz="2400" b="1" dirty="0">
              <a:solidFill>
                <a:schemeClr val="accent1"/>
              </a:solidFill>
              <a:effectLst>
                <a:reflection blurRad="6350" stA="55000" endA="300" endPos="45500" dir="5400000" sy="-100000" algn="bl" rotWithShape="0"/>
              </a:effectLst>
              <a:latin typeface="Franklin Gothic Medium" panose="020B0603020102020204" pitchFamily="34" charset="0"/>
              <a:cs typeface="Times New Roman" pitchFamily="18" charset="0"/>
            </a:endParaRPr>
          </a:p>
          <a:p>
            <a:pPr marL="274320" indent="-274320" algn="ctr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hipolini_marhak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440161" cy="2184843"/>
          </a:xfrm>
          <a:prstGeom prst="rect">
            <a:avLst/>
          </a:prstGeom>
        </p:spPr>
      </p:pic>
      <p:pic>
        <p:nvPicPr>
          <p:cNvPr id="5" name="Рисунок 4" descr="гн зел зел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0372" y="404664"/>
            <a:ext cx="1644386" cy="207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532712"/>
            <a:ext cx="81758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ценность и практическая значимость огорода на подоконнике в детском саду.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35846"/>
            <a:ext cx="80648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подоконнике в детском саду способствует развитию любознательности и наблюдательности у детей.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расширяет представления детей о растениях как о живых организмах, об условиях, необходимых для роста и развития.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огород на подоконнике: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этические чувства;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радоваться красоте выращиваемых растений и результатам своего труда;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формированию у детей эстетического восприятия, чувства красоты и гуманного отношения к природе.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Практической деятельностью является непосредственное участие детей в уходе за растениями. Приобщение к посильному труду по уходу за растениями способствует развитию таких качеств, как ответственность за выполнение поручения, за полученный результат, обязательность, целеустремленность.</a:t>
            </a:r>
          </a:p>
        </p:txBody>
      </p:sp>
      <p:pic>
        <p:nvPicPr>
          <p:cNvPr id="7" name="Рисунок 6" descr="гн зел зе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728" y="692696"/>
            <a:ext cx="1651709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pic>
        <p:nvPicPr>
          <p:cNvPr id="2050" name="Picture 2" descr="https://blogger.googleusercontent.com/img/b/R29vZ2xl/AVvXsEiugzvUjOcVnELSbhB_Wup7sRk2_gq2qPpbt4YUIXNiK6-ENgdfTzQOhMRVb2m21fb6M8FpWVIkdYaPBLeDK8HXV6ynHLDCtWOzczXmcESMQKE-VrjMugoOJOVBv-WH2XX7Yj0t-1ebrrK2XTV-D8cpuz-z8i7L7id21VmJT0sWPenx1uQyvDoNmVCu/s960/4cb5f9ec7ca3276d1e16c48fb16fc5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9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hipolini_marhak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440161" cy="21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418541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надо подумать,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Где-же семена добыть?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Ну, конечно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надо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родителей спросить!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Семена посеем в землю.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всходов будем ждать.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забудем, непременно,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Всходы эти поливать.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тогда наш огород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принесёт!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TOSHIBA\Desktop\20240328_095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935" y="260648"/>
            <a:ext cx="1829329" cy="27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20240328_0953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24" y="260648"/>
            <a:ext cx="1766625" cy="313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20240328_0952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647" y="3316582"/>
            <a:ext cx="2484706" cy="290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20240328_0955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24" y="3704947"/>
            <a:ext cx="1998557" cy="298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hipolini_marhak3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890" y="4673157"/>
            <a:ext cx="1440161" cy="21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chipolini_marhak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440161" cy="2184843"/>
          </a:xfrm>
          <a:prstGeom prst="rect">
            <a:avLst/>
          </a:prstGeom>
        </p:spPr>
      </p:pic>
      <p:pic>
        <p:nvPicPr>
          <p:cNvPr id="4" name="Рисунок 3" descr="гн зел зел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4326957"/>
            <a:ext cx="1872208" cy="2367006"/>
          </a:xfrm>
          <a:prstGeom prst="rect">
            <a:avLst/>
          </a:prstGeom>
        </p:spPr>
      </p:pic>
      <p:sp>
        <p:nvSpPr>
          <p:cNvPr id="5" name="AutoShape 2" descr="https://thumbs.dreamstime.com/b/%D0%B6%D0%B5%D0%BD%D1%89%D0%B8%D0%BD%D1%8B-%D1%88%D0%B0%D1%80%D0%B6%D0%B0-%D0%B5%D1%80%D0%B6%D0%B0-%D0%BC%D0%BE%D1%87%D0%B0-%D1%81%D0%B0-%D0%BE%D0%B2%D0%BD%D0%B8%D1%87%D0%B0%D1%8F-%D0%B8%D0%BD%D1%81%D1%82%D1%80%D1%83%D0%BC%D0%B5%D0%BD%D1%82-58810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690336"/>
            <a:ext cx="45720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мой, огород —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мне с тобой хлопот,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весны до холодов —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«Будь готов — всегда готов!»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:\Users\TOSHIBA\Desktop\20240415_121222 (1)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4" r="10938"/>
          <a:stretch/>
        </p:blipFill>
        <p:spPr bwMode="auto">
          <a:xfrm>
            <a:off x="1475656" y="332656"/>
            <a:ext cx="5622285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540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sp>
        <p:nvSpPr>
          <p:cNvPr id="3" name="AutoShape 2" descr="20240328_1000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20240328_1000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TOSHIBA\Desktop\20240328_10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80855"/>
            <a:ext cx="3342917" cy="232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0376" y="1124744"/>
            <a:ext cx="36795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к посадке огород,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теплицу, грядки.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наш огород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красив, и хорош!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:\Users\TOSHIBA\Desktop\IMG-20240415-WA000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068960"/>
            <a:ext cx="2952328" cy="3507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hipolini_marhak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4005064"/>
            <a:ext cx="1440161" cy="2184843"/>
          </a:xfrm>
          <a:prstGeom prst="rect">
            <a:avLst/>
          </a:prstGeom>
        </p:spPr>
      </p:pic>
      <p:pic>
        <p:nvPicPr>
          <p:cNvPr id="9" name="Рисунок 8" descr="гн зел зел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812" y="2924944"/>
            <a:ext cx="1872208" cy="236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1" y="188640"/>
            <a:ext cx="432048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Семена посеем в землю.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всходов будем ждать.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забудем, непременно,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Всходы эти поливать.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тогда наш огород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детям принесёт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 посадили,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взрыхлили и полили,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дождаться надо,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взошла наша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рассада.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TOSHIBA\Desktop\IMG-20240407-WA002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9" r="18811"/>
          <a:stretch/>
        </p:blipFill>
        <p:spPr bwMode="auto">
          <a:xfrm>
            <a:off x="4860032" y="188640"/>
            <a:ext cx="3667125" cy="29857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TOSHIBA\Desktop\IMG-20240407-WA00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9" b="23146"/>
          <a:stretch/>
        </p:blipFill>
        <p:spPr bwMode="auto">
          <a:xfrm>
            <a:off x="6302158" y="3470401"/>
            <a:ext cx="2244090" cy="2927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TOSHIBA\Desktop\IMG-20240407-WA005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r="18665"/>
          <a:stretch/>
        </p:blipFill>
        <p:spPr bwMode="auto">
          <a:xfrm>
            <a:off x="3297872" y="4953887"/>
            <a:ext cx="2548255" cy="1606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hipolini_marhak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4843016"/>
            <a:ext cx="1202397" cy="182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152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0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692696"/>
            <a:ext cx="38164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окошке огород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ребят детсада.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а что же там растет?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Там растет рассада.</a:t>
            </a:r>
          </a:p>
          <a:p>
            <a:endParaRPr lang="ru-RU" dirty="0"/>
          </a:p>
        </p:txBody>
      </p:sp>
      <p:pic>
        <p:nvPicPr>
          <p:cNvPr id="8" name="Рисунок 7" descr="C:\Users\TOSHIBA\Desktop\20240403_13015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64"/>
          <a:stretch/>
        </p:blipFill>
        <p:spPr bwMode="auto">
          <a:xfrm rot="5400000">
            <a:off x="4173059" y="352530"/>
            <a:ext cx="3277114" cy="28800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TOSHIBA\Desktop\20240403_1301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3" b="15624"/>
          <a:stretch/>
        </p:blipFill>
        <p:spPr bwMode="auto">
          <a:xfrm>
            <a:off x="2273806" y="3861048"/>
            <a:ext cx="5400600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hipolini_marhak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630" y="3641348"/>
            <a:ext cx="1440161" cy="2184843"/>
          </a:xfrm>
          <a:prstGeom prst="rect">
            <a:avLst/>
          </a:prstGeom>
        </p:spPr>
      </p:pic>
      <p:pic>
        <p:nvPicPr>
          <p:cNvPr id="11" name="Рисунок 10" descr="гн зел зел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230" y="692696"/>
            <a:ext cx="1872208" cy="236700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259632" y="3059667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</TotalTime>
  <Words>537</Words>
  <Application>Microsoft Office PowerPoint</Application>
  <PresentationFormat>Экран (4:3)</PresentationFormat>
  <Paragraphs>112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ShutNik</cp:lastModifiedBy>
  <cp:revision>91</cp:revision>
  <cp:lastPrinted>2021-05-18T12:17:41Z</cp:lastPrinted>
  <dcterms:created xsi:type="dcterms:W3CDTF">2016-06-21T18:57:55Z</dcterms:created>
  <dcterms:modified xsi:type="dcterms:W3CDTF">2024-05-16T05:37:42Z</dcterms:modified>
</cp:coreProperties>
</file>