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59" r:id="rId6"/>
    <p:sldId id="262" r:id="rId7"/>
    <p:sldId id="260" r:id="rId8"/>
    <p:sldId id="264" r:id="rId9"/>
    <p:sldId id="265" r:id="rId10"/>
    <p:sldId id="266" r:id="rId11"/>
    <p:sldId id="267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6600"/>
    <a:srgbClr val="CC0099"/>
    <a:srgbClr val="CC3300"/>
    <a:srgbClr val="B50EC2"/>
    <a:srgbClr val="336600"/>
    <a:srgbClr val="C30758"/>
    <a:srgbClr val="CC6600"/>
    <a:srgbClr val="FF9900"/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9E1AD-D18B-4090-8603-73C9737339AA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5F671-E928-42E8-86E1-5705AAF15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9E1AD-D18B-4090-8603-73C9737339AA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5F671-E928-42E8-86E1-5705AAF15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9E1AD-D18B-4090-8603-73C9737339AA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5F671-E928-42E8-86E1-5705AAF15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9E1AD-D18B-4090-8603-73C9737339AA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5F671-E928-42E8-86E1-5705AAF15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9E1AD-D18B-4090-8603-73C9737339AA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5F671-E928-42E8-86E1-5705AAF15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9E1AD-D18B-4090-8603-73C9737339AA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5F671-E928-42E8-86E1-5705AAF15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9E1AD-D18B-4090-8603-73C9737339AA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5F671-E928-42E8-86E1-5705AAF15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9E1AD-D18B-4090-8603-73C9737339AA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5F671-E928-42E8-86E1-5705AAF15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9E1AD-D18B-4090-8603-73C9737339AA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5F671-E928-42E8-86E1-5705AAF15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9E1AD-D18B-4090-8603-73C9737339AA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5F671-E928-42E8-86E1-5705AAF15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9E1AD-D18B-4090-8603-73C9737339AA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5F671-E928-42E8-86E1-5705AAF15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9E1AD-D18B-4090-8603-73C9737339AA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B5F671-E928-42E8-86E1-5705AAF154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phonoteka.org/uploads/posts/2021-04/1618550683_23-phonoteka_org-p-krasivii-zimnii-fon-dlya-prezentatsii-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92696"/>
            <a:ext cx="7772400" cy="1368151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униципальное  автономное дошкольное  образовательное учреждение </a:t>
            </a:r>
            <a:b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Детский сад №45 комбинированного вида «Карамелька»</a:t>
            </a:r>
            <a:endParaRPr lang="ru-RU" sz="1600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844824"/>
            <a:ext cx="8136904" cy="468052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Познавательно - творческий проект</a:t>
            </a:r>
          </a:p>
          <a:p>
            <a:r>
              <a:rPr lang="ru-RU" sz="4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«Будь природе другом!»</a:t>
            </a:r>
            <a:endParaRPr lang="ru-RU" sz="48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b="1" dirty="0" smtClean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5157192"/>
            <a:ext cx="266429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Составитель</a:t>
            </a:r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воспитатель </a:t>
            </a:r>
          </a:p>
          <a:p>
            <a:pPr algn="r"/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Холкина </a:t>
            </a:r>
          </a:p>
          <a:p>
            <a:pPr algn="r"/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Светлана </a:t>
            </a:r>
          </a:p>
          <a:p>
            <a:pPr algn="r"/>
            <a:r>
              <a:rPr lang="ru-RU" sz="16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Александровна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phonoteka.org/uploads/posts/2021-04/1618550683_23-phonoteka_org-p-krasivii-zimnii-fon-dlya-prezentatsii-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06613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Перспективный план работы 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детьми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196752"/>
            <a:ext cx="7272808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397000"/>
          <a:ext cx="8280920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626469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День 2</a:t>
                      </a:r>
                      <a:endParaRPr lang="ru-RU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«Вода – источник жизни»</a:t>
                      </a:r>
                      <a:endParaRPr lang="ru-RU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 </a:t>
                      </a:r>
                      <a:endParaRPr lang="ru-RU" sz="1600" b="1" dirty="0" smtClean="0">
                        <a:solidFill>
                          <a:srgbClr val="0066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6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мы знаем о воде?»</a:t>
                      </a:r>
                      <a:endParaRPr lang="ru-RU" sz="1600" b="1" dirty="0">
                        <a:solidFill>
                          <a:srgbClr val="0066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Познакомить детей со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свойствами</a:t>
                      </a:r>
                      <a:r>
                        <a:rPr lang="ru-RU" sz="16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воды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(цвет, вкус, запах, текучесть);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уточнить значение воды для </a:t>
                      </a:r>
                      <a:r>
                        <a:rPr lang="ru-RU" sz="16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живого; активизировать словарь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детей по теме (прозрачная, </a:t>
                      </a:r>
                      <a:r>
                        <a:rPr lang="ru-RU" sz="16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бесцветная,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безвкусная, </a:t>
                      </a:r>
                      <a:r>
                        <a:rPr lang="ru-RU" sz="16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жидкость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);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развивать</a:t>
                      </a:r>
                      <a:r>
                        <a:rPr lang="ru-RU" sz="16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любознательность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мышление, речь </a:t>
                      </a:r>
                      <a:r>
                        <a:rPr lang="ru-RU" sz="16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детей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; воспитывать бережное </a:t>
                      </a:r>
                      <a:r>
                        <a:rPr lang="ru-RU" sz="16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отношение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воде.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indent="29527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Экспериментирование «</a:t>
                      </a:r>
                      <a:r>
                        <a:rPr lang="ru-RU" sz="16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Волшебница-вода».</a:t>
                      </a:r>
                      <a:endParaRPr lang="ru-RU" sz="1600" b="1" dirty="0">
                        <a:solidFill>
                          <a:srgbClr val="0066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Уточнить представления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детей о свойствах воды;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познакомить с таким свойством,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 способность растворять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различные вещества; учить опытным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путем выявлять растворимые 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нерастворимые вещества;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формировать умение выдвигать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предположение, проверять его, делать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вывод.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phonoteka.org/uploads/posts/2021-04/1618550683_23-phonoteka_org-p-krasivii-zimnii-fon-dlya-prezentatsii-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Перспективный план работы 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детьми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buNone/>
            </a:pP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3528" y="1397000"/>
          <a:ext cx="8352929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580582"/>
                <a:gridCol w="390825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День 3</a:t>
                      </a:r>
                      <a:endParaRPr lang="ru-RU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«Царство животных»</a:t>
                      </a:r>
                      <a:endParaRPr lang="ru-RU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Презентация «Животные нашего края».</a:t>
                      </a:r>
                      <a:endParaRPr lang="ru-RU" sz="1600" b="1" dirty="0">
                        <a:solidFill>
                          <a:srgbClr val="0066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Подвести детей к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пониманию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что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природе есть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удивительный мир </a:t>
                      </a:r>
                      <a:r>
                        <a:rPr lang="ru-RU" sz="16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животных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; учить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различать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называть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диких 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животных Урала;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воспитывать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бережное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отношение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братьям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нашим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меньшим.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Чтение: </a:t>
                      </a:r>
                      <a:r>
                        <a:rPr lang="ru-RU" sz="16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Д. </a:t>
                      </a:r>
                      <a:r>
                        <a:rPr lang="ru-RU" sz="1600" b="1" dirty="0" err="1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Мамин-Сибиряк</a:t>
                      </a:r>
                      <a:r>
                        <a:rPr lang="ru-RU" sz="16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«Лесная сказка».</a:t>
                      </a:r>
                      <a:endParaRPr lang="ru-RU" sz="1600" b="1" dirty="0">
                        <a:solidFill>
                          <a:srgbClr val="0066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Систематизировать и дополнить знания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детей о лесе, его обитателях;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формировать умение пересказывать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содержание сказки с опорой на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Загадки о животных.</a:t>
                      </a:r>
                      <a:endParaRPr lang="ru-RU" sz="1600" b="1" dirty="0">
                        <a:solidFill>
                          <a:srgbClr val="0066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Учить узнавать животных по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описанию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характерных для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них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признаков; активизировать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словарный запас детей, учить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аргументировать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свой ответ.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phonoteka.org/uploads/posts/2021-04/1618550683_23-phonoteka_org-p-krasivii-zimnii-fon-dlya-prezentatsii-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598069"/>
          <a:ext cx="8229600" cy="4296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2552"/>
                <a:gridCol w="63470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День 4</a:t>
                      </a:r>
                      <a:endParaRPr lang="ru-RU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«Путешествие в лес»</a:t>
                      </a:r>
                      <a:endParaRPr lang="ru-RU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4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Что мы знаем о лесе?».</a:t>
                      </a:r>
                      <a:endParaRPr lang="ru-RU" sz="1400" b="1" dirty="0">
                        <a:solidFill>
                          <a:srgbClr val="0066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Дать детям представления о лесе,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как</a:t>
                      </a:r>
                      <a:r>
                        <a:rPr lang="ru-RU" sz="14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экосистеме; подвести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пониманию того, что в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природе</a:t>
                      </a:r>
                      <a:r>
                        <a:rPr lang="ru-RU" sz="14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взаимосвязано; закрепить знания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детей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 правилах поведения в лесу; учить детей рассуждать, обосновывать свое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мнение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; воспитывать бережное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отношение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природе. 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0066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Чтение: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r>
                        <a:rPr lang="ru-RU" sz="14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ru-RU" sz="1400" b="1" dirty="0" err="1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Шорыгин</a:t>
                      </a:r>
                      <a:r>
                        <a:rPr lang="ru-RU" sz="14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«Прогулка в лес». </a:t>
                      </a:r>
                      <a:endParaRPr lang="ru-RU" sz="1400" b="1" dirty="0">
                        <a:solidFill>
                          <a:srgbClr val="0066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Обогащать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словарный запас детей;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формировать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знание правил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поведения в лесу; </a:t>
                      </a:r>
                      <a:r>
                        <a:rPr lang="ru-RU" sz="14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развиватьвнимание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; воспитывать бережное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отношение к природе, интерес к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художественной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литературе.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544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0066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Рассматривание </a:t>
                      </a:r>
                      <a:r>
                        <a:rPr lang="ru-RU" sz="14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энциклопедии «Царство растений»; игровая  ситуация «Почему в лесу нельзя ничего пробовать?».</a:t>
                      </a:r>
                      <a:endParaRPr lang="ru-RU" sz="1400" b="1" dirty="0">
                        <a:solidFill>
                          <a:srgbClr val="0066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Пополнять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знания детей о </a:t>
                      </a:r>
                      <a:r>
                        <a:rPr lang="ru-RU" sz="14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растениях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; дать понятие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лекарственные растения» и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«ядовитые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растения»;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формировать</a:t>
                      </a:r>
                      <a:r>
                        <a:rPr lang="ru-RU" sz="14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навыки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безопасного поведения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4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природе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Перспективный план работы 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детьми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phonoteka.org/uploads/posts/2021-04/1618550683_23-phonoteka_org-p-krasivii-zimnii-fon-dlya-prezentatsii-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32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0504"/>
                <a:gridCol w="6779096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День 5</a:t>
                      </a:r>
                      <a:endParaRPr lang="ru-RU" sz="160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«Знатоки природы»</a:t>
                      </a:r>
                      <a:endParaRPr lang="ru-RU" sz="160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КВН «Знатоки природы».</a:t>
                      </a:r>
                      <a:endParaRPr lang="ru-RU" sz="1400" b="1" dirty="0">
                        <a:solidFill>
                          <a:srgbClr val="0066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Формировать положительное </a:t>
                      </a:r>
                      <a:r>
                        <a:rPr lang="ru-RU" sz="14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отношение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природе; обобщить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знания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детей о природных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сообществах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; продолжать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формировать связную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речь, учить связно,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лаконично отвечать на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поставленные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вопросы;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воспитывать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чувство товарищества, уважение к партнерам и соперникам по игре;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воспитывать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бережное отношение к природе.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Наблюдение на прогулке «</a:t>
                      </a:r>
                      <a:r>
                        <a:rPr lang="ru-RU" sz="1400" b="1" dirty="0" smtClean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Птицы на </a:t>
                      </a:r>
                      <a:r>
                        <a:rPr lang="ru-RU" sz="14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 участке детского сада», </a:t>
                      </a:r>
                      <a:endParaRPr lang="ru-RU" sz="1400" b="1" dirty="0" smtClean="0">
                        <a:solidFill>
                          <a:srgbClr val="0066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акция </a:t>
                      </a:r>
                      <a:r>
                        <a:rPr lang="ru-RU" sz="14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«Накорми птиц».</a:t>
                      </a:r>
                      <a:endParaRPr lang="ru-RU" sz="1400" b="1" dirty="0">
                        <a:solidFill>
                          <a:srgbClr val="0066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Продолжать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учить различать и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называть зимующих птиц; уточнить у детей, зачем нужно кормить птиц в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холодное время года;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0066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Выставка детских творческих работ «Природа</a:t>
                      </a:r>
                      <a:r>
                        <a:rPr lang="ru-RU" sz="1400" b="1" baseline="0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нашего края»</a:t>
                      </a:r>
                      <a:endParaRPr lang="ru-RU" sz="1400" b="1" dirty="0">
                        <a:solidFill>
                          <a:srgbClr val="0066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Развивать художественное мышление. Воспитывать</a:t>
                      </a:r>
                      <a:r>
                        <a:rPr lang="ru-RU" sz="14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любовь к природе, красоте</a:t>
                      </a:r>
                      <a:r>
                        <a:rPr lang="ru-RU" sz="14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родного края.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Перспективный план работы </a:t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детьми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phonoteka.org/uploads/posts/2021-04/1618550683_23-phonoteka_org-p-krasivii-zimnii-fon-dlya-prezentatsii-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Беседа «Зачем беречь природу?»</a:t>
            </a:r>
            <a:endParaRPr lang="ru-RU" sz="2400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Home\Desktop\IMG_4411.JPG"/>
          <p:cNvPicPr>
            <a:picLocks noGrp="1"/>
          </p:cNvPicPr>
          <p:nvPr>
            <p:ph idx="1"/>
          </p:nvPr>
        </p:nvPicPr>
        <p:blipFill>
          <a:blip r:embed="rId3" cstate="print"/>
          <a:srcRect l="1304" t="6454" r="21124" b="5041"/>
          <a:stretch>
            <a:fillRect/>
          </a:stretch>
        </p:blipFill>
        <p:spPr bwMode="auto">
          <a:xfrm rot="5400000">
            <a:off x="4858304" y="2710648"/>
            <a:ext cx="3064265" cy="306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Home\Desktop\IMG_441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43074" y="1923394"/>
            <a:ext cx="4661006" cy="349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s://phonoteka.org/uploads/posts/2021-04/1618550683_23-phonoteka_org-p-krasivii-zimnii-fon-dlya-prezentatsii-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Беседа«Животные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нашего края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» и рассматривание энциклопедии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«Царство растений»</a:t>
            </a:r>
            <a:b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676456" cy="51125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Home\Desktop\IMG_4414.JPG"/>
          <p:cNvPicPr/>
          <p:nvPr/>
        </p:nvPicPr>
        <p:blipFill>
          <a:blip r:embed="rId3" cstate="print"/>
          <a:srcRect l="16603" t="1148" b="8130"/>
          <a:stretch>
            <a:fillRect/>
          </a:stretch>
        </p:blipFill>
        <p:spPr bwMode="auto">
          <a:xfrm rot="5400000">
            <a:off x="215516" y="2240868"/>
            <a:ext cx="468052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Home\AppData\Local\Microsoft\Windows\INetCache\Content.Word\IMG_440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563021" y="2285851"/>
            <a:ext cx="4752528" cy="3726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s://phonoteka.org/uploads/posts/2021-04/1618550683_23-phonoteka_org-p-krasivii-zimnii-fon-dlya-prezentatsii-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Познавательно-исследовательская деятельность</a:t>
            </a:r>
            <a:b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Тема «Волшебница вода»</a:t>
            </a:r>
            <a:endParaRPr lang="ru-RU" sz="2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Home\Desktop\IMG_4415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71498" y="1808821"/>
            <a:ext cx="3168353" cy="280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Home\Desktop\IMG_4416.JPG"/>
          <p:cNvPicPr/>
          <p:nvPr/>
        </p:nvPicPr>
        <p:blipFill>
          <a:blip r:embed="rId4" cstate="print"/>
          <a:srcRect t="14744"/>
          <a:stretch>
            <a:fillRect/>
          </a:stretch>
        </p:blipFill>
        <p:spPr bwMode="auto">
          <a:xfrm>
            <a:off x="1619672" y="4653136"/>
            <a:ext cx="3330252" cy="2044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Home\AppData\Local\Microsoft\Windows\INetCache\Content.Word\KKAZ7204.jpg"/>
          <p:cNvPicPr/>
          <p:nvPr/>
        </p:nvPicPr>
        <p:blipFill>
          <a:blip r:embed="rId5" cstate="print"/>
          <a:srcRect l="9227" t="29931" r="-1499"/>
          <a:stretch>
            <a:fillRect/>
          </a:stretch>
        </p:blipFill>
        <p:spPr bwMode="auto">
          <a:xfrm>
            <a:off x="5724128" y="4293096"/>
            <a:ext cx="237626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Home\Desktop\IMG_4417.JPG"/>
          <p:cNvPicPr/>
          <p:nvPr/>
        </p:nvPicPr>
        <p:blipFill>
          <a:blip r:embed="rId6" cstate="print"/>
          <a:srcRect l="3520" t="828" r="23699" b="12406"/>
          <a:stretch>
            <a:fillRect/>
          </a:stretch>
        </p:blipFill>
        <p:spPr bwMode="auto">
          <a:xfrm rot="5400000">
            <a:off x="3197083" y="1779581"/>
            <a:ext cx="3026881" cy="2725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Home\Desktop\IMG_4418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6063333" y="1865659"/>
            <a:ext cx="2830983" cy="2213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phonoteka.org/uploads/posts/2021-04/1618550683_23-phonoteka_org-p-krasivii-zimnii-fon-dlya-prezentatsii-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00200"/>
            <a:ext cx="7643192" cy="452596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Название проекта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«Будь природе другом!»</a:t>
            </a:r>
            <a:endParaRPr lang="ru-RU" b="1" dirty="0" smtClean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Руководитель проекта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Холкина Светлана Александровна - воспитатель</a:t>
            </a:r>
          </a:p>
          <a:p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Тип проекта</a:t>
            </a:r>
            <a:endParaRPr lang="ru-RU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Познавательно - творческий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Срок реализации проекта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Краткосрочный (1 неделя) </a:t>
            </a:r>
          </a:p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Участники реализации проекта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Дети группы «Весёлые путешественники», воспитатель, родители.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phonoteka.org/uploads/posts/2021-04/1618550683_23-phonoteka_org-p-krasivii-zimnii-fon-dlya-prezentatsii-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556792"/>
            <a:ext cx="7344816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 настоящее время из-за ухудшения состояния окружающей среды возникла необходимость в повышении экологической грамотности каждого человека независимо от его возраста. Изменить ситуацию можно только с помощью экологического образования начиная с дошкольного возраста. Обретение экологической культуры, экологического сознания, экологического мышления – это единственный для человечества выход из сложившейся ситуации.</a:t>
            </a:r>
          </a:p>
          <a:p>
            <a:pPr>
              <a:buNone/>
            </a:pPr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phonoteka.org/uploads/posts/2021-04/1618550683_23-phonoteka_org-p-krasivii-zimnii-fon-dlya-prezentatsii-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Планируемый результ</a:t>
            </a:r>
            <a:r>
              <a:rPr lang="ru-RU" b="1" dirty="0" smtClean="0">
                <a:solidFill>
                  <a:srgbClr val="0033CC"/>
                </a:solidFill>
              </a:rPr>
              <a:t>ат</a:t>
            </a:r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повысится уровень знаний детей об окружающей природе, о животном и растительном мире;</a:t>
            </a:r>
          </a:p>
          <a:p>
            <a:pPr lvl="0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дети познакомятся с правилами безопасного поведения в природе;</a:t>
            </a:r>
          </a:p>
          <a:p>
            <a:pPr lvl="0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появится желание беречь и охранять природу;</a:t>
            </a:r>
          </a:p>
          <a:p>
            <a:pPr lvl="0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обогатится и расширится словарный запас;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и кругозор детей.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s://phonoteka.org/uploads/posts/2021-04/1618550683_23-phonoteka_org-p-krasivii-zimnii-fon-dlya-prezentatsii-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620689"/>
            <a:ext cx="7344816" cy="108012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043608" y="1455748"/>
            <a:ext cx="7344816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 </a:t>
            </a:r>
            <a:r>
              <a:rPr lang="ru-RU" sz="3200" b="1" dirty="0" smtClean="0">
                <a:solidFill>
                  <a:srgbClr val="0066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системы ценностных отношений к природе, её животному и растительному миру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331640" y="3365212"/>
            <a:ext cx="684076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Проблема: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зачем беречь природу?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phonoteka.org/uploads/posts/2021-04/1618550683_23-phonoteka_org-p-krasivii-zimnii-fon-dlya-prezentatsii-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72816"/>
            <a:ext cx="7848872" cy="4353347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b="1" dirty="0" smtClean="0"/>
              <a:t> 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дать ребёнку знания об окружающей его природе, познакомить с разнообразием животного и растительного мира его малой родины, показать неповторимость, величие, силу и красоту природы;</a:t>
            </a:r>
          </a:p>
          <a:p>
            <a:pPr lvl="0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понимания ребёнком неразделимого единства человека и природы, понимание общечеловеческой ценности природы;</a:t>
            </a:r>
          </a:p>
          <a:p>
            <a:pPr lvl="0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помочь ребёнку осознать необходимость сохранения, охраны и спасения природы для выживания на земле самого человека;</a:t>
            </a:r>
          </a:p>
          <a:p>
            <a:pPr lvl="0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способствовать воспитанию потребности принимать активное участие в природоохранной и экологической деятельности;</a:t>
            </a:r>
          </a:p>
          <a:p>
            <a:pPr lvl="0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воспитывать навыки экологически безопасного поведения в природе;</a:t>
            </a:r>
          </a:p>
          <a:p>
            <a:pPr lvl="0"/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воспитывать чувство сопереживания и желания помочь нуждающимся объектам природы.</a:t>
            </a:r>
          </a:p>
          <a:p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phonoteka.org/uploads/posts/2021-04/1618550683_23-phonoteka_org-p-krasivii-zimnii-fon-dlya-prezentatsii-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52128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Формы реализации проекта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204865"/>
            <a:ext cx="7416824" cy="410445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Беседы;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художественной 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литературы;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Обсуждение; </a:t>
            </a:r>
          </a:p>
          <a:p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Отгадывание </a:t>
            </a:r>
            <a:r>
              <a:rPr lang="ru-RU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загадок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Рассматривание энциклопедий</a:t>
            </a:r>
          </a:p>
          <a:p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Экспериментирование </a:t>
            </a: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 </a:t>
            </a:r>
            <a: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br>
              <a:rPr lang="ru-RU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phonoteka.org/uploads/posts/2021-04/1618550683_23-phonoteka_org-p-krasivii-zimnii-fon-dlya-prezentatsii-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План действий на каждом этапе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268760"/>
          <a:ext cx="8280920" cy="48559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0976"/>
                <a:gridCol w="5009944"/>
              </a:tblGrid>
              <a:tr h="16957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 этап — подготовительный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66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Подбор наглядного и демонстрационного материала, стихов, загадок, художественных произведений</a:t>
                      </a:r>
                      <a:endParaRPr lang="ru-RU" sz="1800" b="1" dirty="0" smtClean="0">
                        <a:solidFill>
                          <a:srgbClr val="0066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16957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II этап - основной.</a:t>
                      </a: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Мероприятия по реализации проекта с детьми.</a:t>
                      </a:r>
                      <a:endParaRPr lang="ru-RU" b="1" dirty="0">
                        <a:solidFill>
                          <a:srgbClr val="00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645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III </a:t>
                      </a:r>
                      <a:r>
                        <a:rPr lang="en-US" sz="1800" b="1" dirty="0" err="1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этап</a:t>
                      </a: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— </a:t>
                      </a:r>
                      <a:r>
                        <a:rPr lang="en-US" sz="1800" b="1" dirty="0" err="1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заключительный</a:t>
                      </a:r>
                      <a:r>
                        <a:rPr lang="en-US" sz="1800" b="1" dirty="0" smtClean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66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Анализ полученных данных</a:t>
                      </a:r>
                      <a:endParaRPr lang="ru-RU" b="1" dirty="0">
                        <a:solidFill>
                          <a:srgbClr val="0066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ttps://phonoteka.org/uploads/posts/2021-04/1618550683_23-phonoteka_org-p-krasivii-zimnii-fon-dlya-prezentatsii-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Перспективный план работы </a:t>
            </a:r>
            <a:br>
              <a:rPr lang="ru-RU" sz="31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детьми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708920"/>
            <a:ext cx="6984776" cy="38492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b="1" dirty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5536" y="1397000"/>
          <a:ext cx="8352928" cy="5312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3478"/>
                <a:gridCol w="2347064"/>
                <a:gridCol w="5152386"/>
              </a:tblGrid>
              <a:tr h="4265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Дни недели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Виды деятельности в течение дня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Задачи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932">
                <a:tc rowSpan="2"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День 1</a:t>
                      </a:r>
                      <a:endParaRPr lang="ru-RU" sz="16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«Будь природе другом!»</a:t>
                      </a:r>
                      <a:endParaRPr lang="ru-RU" sz="16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04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 «Зачем беречь природу?»</a:t>
                      </a:r>
                      <a:endParaRPr lang="ru-RU" sz="1600" b="1" dirty="0">
                        <a:solidFill>
                          <a:srgbClr val="0066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Подвести детей к пониманию того, что в природе все взаимосвязано; формировать эмоционально-положительное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отношение к окружающему </a:t>
                      </a:r>
                      <a:r>
                        <a:rPr lang="ru-RU" sz="16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миру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понимать зависимость  его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состояния от действий человека; </a:t>
                      </a:r>
                      <a:r>
                        <a:rPr lang="ru-RU" sz="16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воспитывать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любовь к природе.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27962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Чтение </a:t>
                      </a:r>
                      <a:r>
                        <a:rPr lang="ru-RU" sz="1600" b="1" dirty="0" err="1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6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/л: Б. </a:t>
                      </a:r>
                      <a:r>
                        <a:rPr lang="ru-RU" sz="1600" b="1" dirty="0" err="1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Заходер</a:t>
                      </a:r>
                      <a:r>
                        <a:rPr lang="ru-RU" sz="16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«Про все на свете»</a:t>
                      </a:r>
                      <a:endParaRPr lang="ru-RU" sz="1600" b="1" dirty="0">
                        <a:solidFill>
                          <a:srgbClr val="0066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Активизировать и дополнить </a:t>
                      </a:r>
                      <a:r>
                        <a:rPr lang="ru-RU" sz="1600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 </a:t>
                      </a:r>
                      <a:r>
                        <a:rPr lang="ru-RU" sz="1600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лесе, его обитателях;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формировать умение пересказывать </a:t>
                      </a:r>
                      <a:r>
                        <a:rPr lang="ru-RU" sz="16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содержание </a:t>
                      </a:r>
                      <a:r>
                        <a:rPr lang="ru-RU" sz="1600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сказки с опорой на вопросы, иллюстрации; поддерживать интерес к чтению,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познавательный интерес.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179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66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Д/и «Хорошо - плохо», «Дары природы».</a:t>
                      </a:r>
                      <a:endParaRPr lang="ru-RU" sz="1600" b="1" dirty="0">
                        <a:solidFill>
                          <a:srgbClr val="0066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Формировать представления о </a:t>
                      </a:r>
                      <a:r>
                        <a:rPr lang="ru-RU" sz="16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пользе </a:t>
                      </a:r>
                      <a:r>
                        <a:rPr lang="ru-RU" sz="1600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значимости природных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явлениях в жизни человека, о </a:t>
                      </a:r>
                      <a:r>
                        <a:rPr lang="ru-RU" sz="1600" baseline="0" dirty="0" smtClean="0">
                          <a:solidFill>
                            <a:schemeClr val="dk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значимости </a:t>
                      </a:r>
                      <a:r>
                        <a:rPr lang="ru-RU" sz="1600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вклада человека в природу нашей планеты.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799</Words>
  <Application>Microsoft Office PowerPoint</Application>
  <PresentationFormat>Экран (4:3)</PresentationFormat>
  <Paragraphs>142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Муниципальное  автономное дошкольное  образовательное учреждение  Детский сад №45 комбинированного вида «Карамелька»</vt:lpstr>
      <vt:lpstr>Паспорт проекта</vt:lpstr>
      <vt:lpstr>Актуальность</vt:lpstr>
      <vt:lpstr>Планируемый результат</vt:lpstr>
      <vt:lpstr> Цель </vt:lpstr>
      <vt:lpstr>Задачи </vt:lpstr>
      <vt:lpstr>Формы реализации проекта:</vt:lpstr>
      <vt:lpstr>План действий на каждом этапе</vt:lpstr>
      <vt:lpstr> Перспективный план работы  с детьми </vt:lpstr>
      <vt:lpstr>Перспективный план работы  с детьми</vt:lpstr>
      <vt:lpstr>Перспективный план работы  с детьми</vt:lpstr>
      <vt:lpstr>Перспективный план работы  с детьми</vt:lpstr>
      <vt:lpstr>Перспективный план работы  с детьми</vt:lpstr>
      <vt:lpstr>Беседа «Зачем беречь природу?»</vt:lpstr>
      <vt:lpstr>Беседа«Животные нашего края» и рассматривание энциклопедии «Царство растений» </vt:lpstr>
      <vt:lpstr>Познавательно-исследовательская деятельность   Тема «Волшебница вода»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автономное дошкольное  образовательное учреждение  Детский сад №45 комбинированного вида «Карамелька»</dc:title>
  <dc:creator>Home</dc:creator>
  <cp:lastModifiedBy>Home</cp:lastModifiedBy>
  <cp:revision>60</cp:revision>
  <dcterms:created xsi:type="dcterms:W3CDTF">2021-02-17T13:10:54Z</dcterms:created>
  <dcterms:modified xsi:type="dcterms:W3CDTF">2023-01-25T14:13:48Z</dcterms:modified>
</cp:coreProperties>
</file>