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FF00FF"/>
    <a:srgbClr val="66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3B093-F426-490B-B700-CAD8627BB70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635EB-F1EC-4E1E-899F-DD333C267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/Yg0tuynoaHoTB_rO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olshoyvopnos.ru/" TargetMode="External"/><Relationship Id="rId4" Type="http://schemas.openxmlformats.org/officeDocument/2006/relationships/hyperlink" Target="https://wikiway.com/china/phot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2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712968" cy="201622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«Экологи»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276872"/>
            <a:ext cx="8712968" cy="439248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Муниципальное  автономное дошкольное образовательное учреждение №45 «Карамелька», город Богданович.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«Экология животных», кейс №1.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возрастной категории,  5 – 7 лет с тяжелым нарушением речи.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Руководители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Гаврина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Светлана Леонидовна (воспитатель), Холкина Светлана Александровна (воспитатель),</a:t>
            </a:r>
          </a:p>
          <a:p>
            <a:pPr algn="l"/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Корьякина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Диана Сергеевна (воспитатель).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Телефон: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8(343)765-68-86</a:t>
            </a:r>
          </a:p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 – mail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mkdou45@uobgd.ru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5539" y="97082"/>
            <a:ext cx="2088123" cy="15869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Home\Downloads\IMG-20230227-WA0002.jpg"/>
          <p:cNvPicPr/>
          <p:nvPr/>
        </p:nvPicPr>
        <p:blipFill rotWithShape="1">
          <a:blip r:embed="rId4" cstate="print"/>
          <a:srcRect t="28608" r="4790"/>
          <a:stretch/>
        </p:blipFill>
        <p:spPr bwMode="auto">
          <a:xfrm>
            <a:off x="3275856" y="188640"/>
            <a:ext cx="3888432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1206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Прошла акция «Накорми птиц!».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помогли изготовить кормушки.</a:t>
            </a:r>
            <a:b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кормили птиц на протяжении всей зимы.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D:\Светлана Гаврина\IMG-20230310-WA0004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2348880"/>
            <a:ext cx="2664296" cy="4112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:\Светлана Гаврина\IMG-20230310-WA00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228" y="1772816"/>
            <a:ext cx="2890085" cy="3931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D:\Светлана Гаврина\IMG-20230310-WA00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0727" y="2390827"/>
            <a:ext cx="2979076" cy="4029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Презентация «Экологическая катастрофа в Китае (1960г.)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dzen.ru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›a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/Yg0tuynoaHoTB_rO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Картинка «Китай» </a:t>
            </a:r>
            <a:r>
              <a:rPr lang="en-US" sz="2400" b="1" smtClean="0">
                <a:hlinkClick r:id="rId4"/>
              </a:rPr>
              <a:t>wikiway.com</a:t>
            </a:r>
            <a:r>
              <a:rPr lang="en-US" sz="2400" smtClean="0">
                <a:hlinkClick r:id="rId4"/>
              </a:rPr>
              <a:t>›</a:t>
            </a:r>
            <a:endParaRPr lang="en-US" sz="2400" smtClean="0"/>
          </a:p>
          <a:p>
            <a:r>
              <a:rPr lang="ru-RU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</a:t>
            </a: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–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www.bolshoyvopnos.ru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Cyclowiki.org</a:t>
            </a:r>
          </a:p>
          <a:p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1 сентября </a:t>
            </a:r>
            <a:r>
              <a:rPr lang="ru-RU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urok.lsept.ru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120680" cy="121014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кейс – здания был разработан проект 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«Экологическая катастрофа в Китае (1960г.)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9" descr="D:\Светлана Гаврина\IMG-20230310-WA0002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689" t="40257" r="6114"/>
          <a:stretch/>
        </p:blipFill>
        <p:spPr bwMode="auto">
          <a:xfrm>
            <a:off x="6012160" y="1628800"/>
            <a:ext cx="2736304" cy="4824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 descr="https://vsegda-pomnim.com/uploads/posts/2022-01/1642861856_16-vsegda-pomnim-com-p-kitaiskie-khrami-foto-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40"/>
            <a:ext cx="5436369" cy="3528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20022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с детьми были проведены беседы и показаны видеоматериалы: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«Зачем в Китае истребляли воробьев?»</a:t>
            </a:r>
            <a:b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«Последствия уничтожения воробьев в Китае»</a:t>
            </a:r>
            <a:b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«Зачем в 1960 году Китай купил у СССР вагоны с воробьями?»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 середине XX века в Китае было уничтожено 2 миллиарда птиц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132856"/>
            <a:ext cx="4464496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Home\Desktop\РАБОТА мамы\фото к проекту природа\IMG_4322.JPG"/>
          <p:cNvPicPr/>
          <p:nvPr/>
        </p:nvPicPr>
        <p:blipFill>
          <a:blip r:embed="rId4" cstate="print"/>
          <a:srcRect l="39418" t="53606"/>
          <a:stretch>
            <a:fillRect/>
          </a:stretch>
        </p:blipFill>
        <p:spPr bwMode="auto">
          <a:xfrm rot="5400000">
            <a:off x="251520" y="2996952"/>
            <a:ext cx="4392488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192688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Прошел вечер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стихов и загадок, </a:t>
            </a:r>
            <a:r>
              <a:rPr lang="ru-RU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посвященный  птице года 2023 – воробью</a:t>
            </a: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C:\Users\Home\Desktop\IMG_484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52018" y="2384885"/>
            <a:ext cx="4464497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Home\Desktop\IMG_4842.JPG"/>
          <p:cNvPicPr/>
          <p:nvPr/>
        </p:nvPicPr>
        <p:blipFill>
          <a:blip r:embed="rId4" cstate="print"/>
          <a:srcRect l="13937" t="57" r="20274"/>
          <a:stretch>
            <a:fillRect/>
          </a:stretch>
        </p:blipFill>
        <p:spPr bwMode="auto">
          <a:xfrm rot="5400000">
            <a:off x="827584" y="1700808"/>
            <a:ext cx="3528392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6984776" cy="132556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Состоялась встреча с орнитологом, </a:t>
            </a:r>
            <a:r>
              <a:rPr lang="ru-RU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рассказала </a:t>
            </a:r>
            <a:r>
              <a:rPr lang="ru-RU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видах воробьев нашего края, о пользе птиц  в жизни сельскохозяйственных полей и сообществах леса и луга.</a:t>
            </a:r>
            <a:endParaRPr lang="ru-RU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C:\Users\Home\Desktop\IMG_4845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979712" y="2204864"/>
            <a:ext cx="4680520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t.info/uploads/posts/2020-10/1603672742_27-p-spokoinii-odnotonnii-fon-dlya-prezentatsii-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рисовали птиц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 descr="D:\Светлана Гаврина\IMG-20230310-WA0016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21088"/>
            <a:ext cx="1769244" cy="24091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D:\Светлана Гаврина\IMG-20230310-WA001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71" t="13867" r="5750"/>
          <a:stretch/>
        </p:blipFill>
        <p:spPr bwMode="auto">
          <a:xfrm>
            <a:off x="2627784" y="1628800"/>
            <a:ext cx="1588716" cy="2481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D:\Светлана Гаврина\IMG-20230310-WA001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25" t="271"/>
          <a:stretch/>
        </p:blipFill>
        <p:spPr bwMode="auto">
          <a:xfrm>
            <a:off x="4499992" y="1268760"/>
            <a:ext cx="1944216" cy="24811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D:\Светлана Гаврина\IMG-20230310-WA001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72816"/>
            <a:ext cx="1948950" cy="2539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D:\Светлана Гаврина\IMG-20230310-WA001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1925725" cy="2607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D:\Светлана Гаврина\IMG-20230310-WA0017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15093" r="-1186"/>
          <a:stretch/>
        </p:blipFill>
        <p:spPr bwMode="auto">
          <a:xfrm>
            <a:off x="2915816" y="4221088"/>
            <a:ext cx="3528392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C:\Users\Home\Desktop\IMG_4581.JPG"/>
          <p:cNvPicPr/>
          <p:nvPr/>
        </p:nvPicPr>
        <p:blipFill>
          <a:blip r:embed="rId9" cstate="print"/>
          <a:srcRect l="11052" t="-477"/>
          <a:stretch>
            <a:fillRect/>
          </a:stretch>
        </p:blipFill>
        <p:spPr bwMode="auto">
          <a:xfrm rot="5400000">
            <a:off x="143508" y="1664804"/>
            <a:ext cx="2304256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Лепили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D:\Светлана Гаврина\IMG-20230310-WA0024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86" t="9475" r="20739"/>
          <a:stretch/>
        </p:blipFill>
        <p:spPr bwMode="auto">
          <a:xfrm>
            <a:off x="3344421" y="1772816"/>
            <a:ext cx="2455156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D:\Светлана Гаврина\IMG-20230310-WA001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6" t="1962"/>
          <a:stretch/>
        </p:blipFill>
        <p:spPr bwMode="auto">
          <a:xfrm>
            <a:off x="5995623" y="1484784"/>
            <a:ext cx="2896857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D:\Светлана Гаврина\IMG-20230310-WA002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11" r="18056" b="21689"/>
          <a:stretch/>
        </p:blipFill>
        <p:spPr bwMode="auto">
          <a:xfrm>
            <a:off x="196047" y="2126867"/>
            <a:ext cx="2952328" cy="3257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D:\Светлана Гаврина\IMG-20230310-WA002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88" r="-859" b="15014"/>
          <a:stretch/>
        </p:blipFill>
        <p:spPr bwMode="auto">
          <a:xfrm>
            <a:off x="5940152" y="4365104"/>
            <a:ext cx="2961395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696744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представили семейные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взрослые проекты 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«Синантропные птицы»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D:\Светлана Гаврина\IMG-20230310-WA0001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206" t="17909" r="-1"/>
          <a:stretch/>
        </p:blipFill>
        <p:spPr bwMode="auto">
          <a:xfrm>
            <a:off x="6444208" y="1412776"/>
            <a:ext cx="2463192" cy="2625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D:\Светлана Гаврина\IMG-20230310-WA000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909" r="2403"/>
          <a:stretch/>
        </p:blipFill>
        <p:spPr bwMode="auto">
          <a:xfrm>
            <a:off x="107504" y="2199699"/>
            <a:ext cx="6336704" cy="3533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D:\Светлана Гаврина\IMG-20230310-WA00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201" r="48449"/>
          <a:stretch/>
        </p:blipFill>
        <p:spPr bwMode="auto">
          <a:xfrm>
            <a:off x="7092280" y="4005064"/>
            <a:ext cx="1584176" cy="2708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krot.info/uploads/posts/2020-10/1603672742_27-p-spokoinii-odnotonnii-fon-dlya-prezentatsii-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56784" cy="25202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викторина «Птица года 2023 Домовой воробей», где были освящены вопросы: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воробей является синантропной птицей?</a:t>
            </a:r>
            <a:b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Какую роль воробей играет в жизни человека?</a:t>
            </a:r>
            <a:b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еще птицы являются синантропными?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C:\Users\Home\Desktop\IMG_4834.JPG"/>
          <p:cNvPicPr>
            <a:picLocks noGrp="1"/>
          </p:cNvPicPr>
          <p:nvPr>
            <p:ph idx="1"/>
          </p:nvPr>
        </p:nvPicPr>
        <p:blipFill>
          <a:blip r:embed="rId3" cstate="print"/>
          <a:srcRect l="23873" t="3157" b="6626"/>
          <a:stretch>
            <a:fillRect/>
          </a:stretch>
        </p:blipFill>
        <p:spPr bwMode="auto">
          <a:xfrm rot="5400000">
            <a:off x="5904147" y="2672917"/>
            <a:ext cx="3528393" cy="27363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Home\AppData\Local\Microsoft\Windows\INetCache\Content.Word\IMG_4833.jpg"/>
          <p:cNvPicPr/>
          <p:nvPr/>
        </p:nvPicPr>
        <p:blipFill>
          <a:blip r:embed="rId4" cstate="print"/>
          <a:srcRect l="16181" t="-1332"/>
          <a:stretch>
            <a:fillRect/>
          </a:stretch>
        </p:blipFill>
        <p:spPr bwMode="auto">
          <a:xfrm rot="5400000">
            <a:off x="3023827" y="2888941"/>
            <a:ext cx="3384377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Home\Desktop\IMG_4831.JPG"/>
          <p:cNvPicPr/>
          <p:nvPr/>
        </p:nvPicPr>
        <p:blipFill>
          <a:blip r:embed="rId5" cstate="print"/>
          <a:srcRect t="-264" r="12495"/>
          <a:stretch>
            <a:fillRect/>
          </a:stretch>
        </p:blipFill>
        <p:spPr bwMode="auto">
          <a:xfrm rot="5400000">
            <a:off x="35496" y="2492896"/>
            <a:ext cx="3240360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189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Команда «Экологи»</vt:lpstr>
      <vt:lpstr>Для выполнения кейс – здания был разработан проект  «Экологическая катастрофа в Китае (1960г.)</vt:lpstr>
      <vt:lpstr>В рамках проекта с детьми были проведены беседы и показаны видеоматериалы: - «Зачем в Китае истребляли воробьев?» - «Последствия уничтожения воробьев в Китае» - «Зачем в 1960 году Китай купил у СССР вагоны с воробьями?» </vt:lpstr>
      <vt:lpstr>Прошел вечер  стихов и загадок, посвященный  птице года 2023 – воробью.</vt:lpstr>
      <vt:lpstr>Состоялась встреча с орнитологом, которая рассказала о видах воробьев нашего края, о пользе птиц  в жизни сельскохозяйственных полей и сообществах леса и луга.</vt:lpstr>
      <vt:lpstr>Дети рисовали птиц </vt:lpstr>
      <vt:lpstr>Лепили  птиц</vt:lpstr>
      <vt:lpstr>Ребята представили семейные детско – взрослые проекты «Синантропные птицы»</vt:lpstr>
      <vt:lpstr>Проведена викторина «Птица года 2023 Домовой воробей», где были освящены вопросы: - Почему воробей является синантропной птицей? - Какую роль воробей играет в жизни человека? - Какие еще птицы являются синантропными?  </vt:lpstr>
      <vt:lpstr>Прошла акция «Накорми птиц!». Родители помогли изготовить кормушки. Дети кормили птиц на протяжении всей зимы.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Команда «Экологи»</dc:title>
  <dc:creator>Home</dc:creator>
  <cp:lastModifiedBy>Home</cp:lastModifiedBy>
  <cp:revision>38</cp:revision>
  <dcterms:created xsi:type="dcterms:W3CDTF">2023-03-02T03:43:59Z</dcterms:created>
  <dcterms:modified xsi:type="dcterms:W3CDTF">2023-03-14T07:23:34Z</dcterms:modified>
</cp:coreProperties>
</file>