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134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3CE0B-8547-4240-8196-DBD552AC9C74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ACF1-4474-4F3F-991A-FD830FA6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3CE0B-8547-4240-8196-DBD552AC9C74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ACF1-4474-4F3F-991A-FD830FA6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3CE0B-8547-4240-8196-DBD552AC9C74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ACF1-4474-4F3F-991A-FD830FA6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3CE0B-8547-4240-8196-DBD552AC9C74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ACF1-4474-4F3F-991A-FD830FA6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3CE0B-8547-4240-8196-DBD552AC9C74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ACF1-4474-4F3F-991A-FD830FA6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3CE0B-8547-4240-8196-DBD552AC9C74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ACF1-4474-4F3F-991A-FD830FA6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3CE0B-8547-4240-8196-DBD552AC9C74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ACF1-4474-4F3F-991A-FD830FA6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3CE0B-8547-4240-8196-DBD552AC9C74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ACF1-4474-4F3F-991A-FD830FA6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3CE0B-8547-4240-8196-DBD552AC9C74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ACF1-4474-4F3F-991A-FD830FA6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3CE0B-8547-4240-8196-DBD552AC9C74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ACF1-4474-4F3F-991A-FD830FA6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3CE0B-8547-4240-8196-DBD552AC9C74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ACF1-4474-4F3F-991A-FD830FA6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3CE0B-8547-4240-8196-DBD552AC9C74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BACF1-4474-4F3F-991A-FD830FA6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Home\Desktop\сти-изованная-бумажная-пре-посы-ка-я-защитника-ня-отечества-и-и-побе-ы-6401657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детский сад № 45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комбинированного вида «Карамелька»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8640" y="1979712"/>
            <a:ext cx="64807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Календарь мероприятий обратного отчета, посвященный 75 –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летию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Победы</a:t>
            </a:r>
          </a:p>
          <a:p>
            <a:pPr algn="ctr"/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«Войны священные страницы» </a:t>
            </a:r>
            <a:endParaRPr lang="ru-RU" sz="3600" b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https://avatanplus.com/files/resources/original/572f2df6105d5154904b8933.png"/>
          <p:cNvPicPr>
            <a:picLocks noGrp="1"/>
          </p:cNvPicPr>
          <p:nvPr>
            <p:ph idx="1"/>
          </p:nvPr>
        </p:nvPicPr>
        <p:blipFill>
          <a:blip r:embed="rId2" cstate="print"/>
          <a:srcRect l="4435" t="-164"/>
          <a:stretch>
            <a:fillRect/>
          </a:stretch>
        </p:blipFill>
        <p:spPr bwMode="auto">
          <a:xfrm>
            <a:off x="0" y="-324544"/>
            <a:ext cx="6858000" cy="946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8720" y="366184"/>
            <a:ext cx="5606380" cy="67742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03.03.2020 г.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92696" y="1259633"/>
            <a:ext cx="5976664" cy="690858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Возложение цветов к памятнику героев – земляков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«Мы помним, мы гордимся»</a:t>
            </a:r>
          </a:p>
        </p:txBody>
      </p:sp>
      <p:pic>
        <p:nvPicPr>
          <p:cNvPr id="7" name="Рисунок 6" descr="F:\Речевая\100_0428.JPG"/>
          <p:cNvPicPr/>
          <p:nvPr/>
        </p:nvPicPr>
        <p:blipFill>
          <a:blip r:embed="rId3" cstate="print"/>
          <a:srcRect l="17257" t="2694" r="11798"/>
          <a:stretch>
            <a:fillRect/>
          </a:stretch>
        </p:blipFill>
        <p:spPr bwMode="auto">
          <a:xfrm>
            <a:off x="1988840" y="5148064"/>
            <a:ext cx="2520280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F:\Речевая\100_042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38401">
            <a:off x="3573179" y="3034791"/>
            <a:ext cx="3150778" cy="23091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F:\Речевая\100_0425.JPG"/>
          <p:cNvPicPr/>
          <p:nvPr/>
        </p:nvPicPr>
        <p:blipFill>
          <a:blip r:embed="rId5" cstate="print"/>
          <a:srcRect l="9460" t="26709" r="27846"/>
          <a:stretch>
            <a:fillRect/>
          </a:stretch>
        </p:blipFill>
        <p:spPr bwMode="auto">
          <a:xfrm rot="21099512">
            <a:off x="759210" y="3082359"/>
            <a:ext cx="2448272" cy="208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avatanplus.com/files/resources/original/572f2df6105d5154904b8933.png"/>
          <p:cNvPicPr/>
          <p:nvPr/>
        </p:nvPicPr>
        <p:blipFill>
          <a:blip r:embed="rId2" cstate="print"/>
          <a:srcRect l="3801"/>
          <a:stretch>
            <a:fillRect/>
          </a:stretch>
        </p:blipFill>
        <p:spPr bwMode="auto">
          <a:xfrm>
            <a:off x="0" y="0"/>
            <a:ext cx="6857999" cy="9144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96545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 – 30.01.2020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92696" y="1403649"/>
            <a:ext cx="5822404" cy="403244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группе  компенсирующей направленности для детей с нарушением речи организованы мини – музей и выставка книг, посвященные 75 - летней годовщине празднования Дня Победы</a:t>
            </a:r>
            <a:endParaRPr lang="ru-RU" sz="2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F:\Речевая\100_058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93477">
            <a:off x="777258" y="3369277"/>
            <a:ext cx="2885951" cy="20393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F:\Речевая\100_058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71489">
            <a:off x="3717422" y="3620639"/>
            <a:ext cx="2863850" cy="21487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F:\Речевая\100_0593.JPG"/>
          <p:cNvPicPr/>
          <p:nvPr/>
        </p:nvPicPr>
        <p:blipFill>
          <a:blip r:embed="rId5" cstate="print"/>
          <a:srcRect l="22202" t="3289" r="8277" b="3701"/>
          <a:stretch>
            <a:fillRect/>
          </a:stretch>
        </p:blipFill>
        <p:spPr bwMode="auto">
          <a:xfrm rot="5400000">
            <a:off x="2354900" y="5286060"/>
            <a:ext cx="2174264" cy="2186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https://avatanplus.com/files/resources/original/572f2df6105d5154904b8933.png"/>
          <p:cNvPicPr>
            <a:picLocks noGrp="1"/>
          </p:cNvPicPr>
          <p:nvPr>
            <p:ph idx="1"/>
          </p:nvPr>
        </p:nvPicPr>
        <p:blipFill>
          <a:blip r:embed="rId2" cstate="print"/>
          <a:srcRect l="3239"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704" y="366184"/>
            <a:ext cx="5750396" cy="82144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23.01.2020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64704" y="1187625"/>
            <a:ext cx="5750396" cy="698059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Акция «Подарок ветерану»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G:\19-20\DSC07410.JPG"/>
          <p:cNvPicPr/>
          <p:nvPr/>
        </p:nvPicPr>
        <p:blipFill>
          <a:blip r:embed="rId3" cstate="print"/>
          <a:srcRect l="8786" t="436" b="6901"/>
          <a:stretch>
            <a:fillRect/>
          </a:stretch>
        </p:blipFill>
        <p:spPr bwMode="auto">
          <a:xfrm rot="4701750">
            <a:off x="388762" y="2499733"/>
            <a:ext cx="2970212" cy="1800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G:\СТАРОЕ\Январь18\DSC01992.jpg"/>
          <p:cNvPicPr/>
          <p:nvPr/>
        </p:nvPicPr>
        <p:blipFill>
          <a:blip r:embed="rId4" cstate="print"/>
          <a:srcRect l="24318" t="1750"/>
          <a:stretch>
            <a:fillRect/>
          </a:stretch>
        </p:blipFill>
        <p:spPr bwMode="auto">
          <a:xfrm rot="5400000">
            <a:off x="2756593" y="2403808"/>
            <a:ext cx="2424936" cy="17265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G:\СТАРОЕ\Январь18\DSC0199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918971">
            <a:off x="4606774" y="2581453"/>
            <a:ext cx="2638425" cy="14841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G:\АТЕЛЬЕ, закладки, ПДД\DSC07742.jpg"/>
          <p:cNvPicPr/>
          <p:nvPr/>
        </p:nvPicPr>
        <p:blipFill>
          <a:blip r:embed="rId6" cstate="print"/>
          <a:srcRect l="49064" t="11770" r="27712" b="23647"/>
          <a:stretch>
            <a:fillRect/>
          </a:stretch>
        </p:blipFill>
        <p:spPr bwMode="auto">
          <a:xfrm rot="20684117">
            <a:off x="1011632" y="4209250"/>
            <a:ext cx="2055315" cy="3245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C:\Users\Home\Downloads\!!!!!!!!!!! (1)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26393">
            <a:off x="3661248" y="4064646"/>
            <a:ext cx="2569424" cy="31749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https://avatanplus.com/files/resources/original/572f2df6105d5154904b8933.png"/>
          <p:cNvPicPr>
            <a:picLocks noGrp="1"/>
          </p:cNvPicPr>
          <p:nvPr>
            <p:ph idx="1"/>
          </p:nvPr>
        </p:nvPicPr>
        <p:blipFill>
          <a:blip r:embed="rId2" cstate="print"/>
          <a:srcRect l="4435" t="-164"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2696" y="366184"/>
            <a:ext cx="5822404" cy="82144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27.01.2020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92696" y="1115617"/>
            <a:ext cx="6165304" cy="7052602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Тематическая встреча в детском саду с ветераном Великой Отечественной Войны Головиным Энгельсом Васильевичем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«Этих дней не смолкнет слава»</a:t>
            </a:r>
          </a:p>
          <a:p>
            <a:pPr algn="ctr">
              <a:buNone/>
            </a:pP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F:\Речевая\100_0539.JPG"/>
          <p:cNvPicPr/>
          <p:nvPr/>
        </p:nvPicPr>
        <p:blipFill>
          <a:blip r:embed="rId3" cstate="print"/>
          <a:srcRect l="12827"/>
          <a:stretch>
            <a:fillRect/>
          </a:stretch>
        </p:blipFill>
        <p:spPr bwMode="auto">
          <a:xfrm>
            <a:off x="764704" y="3275856"/>
            <a:ext cx="3024336" cy="2376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F:\Речевая\100_0569.JPG"/>
          <p:cNvPicPr/>
          <p:nvPr/>
        </p:nvPicPr>
        <p:blipFill>
          <a:blip r:embed="rId4" cstate="print"/>
          <a:srcRect l="31587" t="34402" r="8303" b="8337"/>
          <a:stretch>
            <a:fillRect/>
          </a:stretch>
        </p:blipFill>
        <p:spPr bwMode="auto">
          <a:xfrm>
            <a:off x="3645024" y="3347864"/>
            <a:ext cx="3024336" cy="2232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F:\Речевая\100_0573.JPG"/>
          <p:cNvPicPr/>
          <p:nvPr/>
        </p:nvPicPr>
        <p:blipFill>
          <a:blip r:embed="rId5" cstate="print"/>
          <a:srcRect l="11545" t="15812" r="-1176"/>
          <a:stretch>
            <a:fillRect/>
          </a:stretch>
        </p:blipFill>
        <p:spPr bwMode="auto">
          <a:xfrm>
            <a:off x="692696" y="5364088"/>
            <a:ext cx="3352800" cy="23631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F:\Речевая\100_0579.JPG"/>
          <p:cNvPicPr/>
          <p:nvPr/>
        </p:nvPicPr>
        <p:blipFill>
          <a:blip r:embed="rId6" cstate="print"/>
          <a:srcRect l="42972" t="27350" b="9615"/>
          <a:stretch>
            <a:fillRect/>
          </a:stretch>
        </p:blipFill>
        <p:spPr bwMode="auto">
          <a:xfrm>
            <a:off x="4077072" y="5508104"/>
            <a:ext cx="2592288" cy="208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https://avatanplus.com/files/resources/original/572f2df6105d5154904b8933.png"/>
          <p:cNvPicPr>
            <a:picLocks noGrp="1"/>
          </p:cNvPicPr>
          <p:nvPr>
            <p:ph idx="1"/>
          </p:nvPr>
        </p:nvPicPr>
        <p:blipFill>
          <a:blip r:embed="rId2" cstate="print"/>
          <a:srcRect l="4435" t="-164"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704" y="366184"/>
            <a:ext cx="5750396" cy="82144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04.02.2020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92696" y="1187625"/>
            <a:ext cx="5976664" cy="698059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Экскурсия в Богдановичский краеведческий музей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«Поговорим о героях – земляках»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s://fsd.multiurok.ru/html/2018/12/02/s_5c03636534475/img5.jpg"/>
          <p:cNvPicPr/>
          <p:nvPr/>
        </p:nvPicPr>
        <p:blipFill>
          <a:blip r:embed="rId3" cstate="print"/>
          <a:srcRect l="21486" t="14530" r="-1978"/>
          <a:stretch>
            <a:fillRect/>
          </a:stretch>
        </p:blipFill>
        <p:spPr bwMode="auto">
          <a:xfrm>
            <a:off x="692696" y="3203849"/>
            <a:ext cx="1584177" cy="1296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PurginKuzmStep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0888" y="3275856"/>
            <a:ext cx="864096" cy="1368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3356992" y="3563888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Пургин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Кузьма 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Степанович</a:t>
            </a:r>
          </a:p>
          <a:p>
            <a:endParaRPr lang="ru-RU" dirty="0"/>
          </a:p>
        </p:txBody>
      </p:sp>
      <p:pic>
        <p:nvPicPr>
          <p:cNvPr id="10" name="Рисунок 9" descr="perepechin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9120" y="3275856"/>
            <a:ext cx="1019175" cy="14523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5517232" y="3563888"/>
            <a:ext cx="11437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Перепечин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Пётр </a:t>
            </a:r>
          </a:p>
          <a:p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Мартынович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2" name="Рисунок 11" descr="F:\Речевая\100_0415.JPG"/>
          <p:cNvPicPr/>
          <p:nvPr/>
        </p:nvPicPr>
        <p:blipFill>
          <a:blip r:embed="rId6" cstate="print"/>
          <a:srcRect t="-4935" r="11148"/>
          <a:stretch>
            <a:fillRect/>
          </a:stretch>
        </p:blipFill>
        <p:spPr bwMode="auto">
          <a:xfrm rot="5827407">
            <a:off x="4124550" y="5005829"/>
            <a:ext cx="2770976" cy="26607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 descr="F:\Речевая\100_0420.JPG"/>
          <p:cNvPicPr/>
          <p:nvPr/>
        </p:nvPicPr>
        <p:blipFill>
          <a:blip r:embed="rId7" cstate="print"/>
          <a:srcRect t="1511" r="12018"/>
          <a:stretch>
            <a:fillRect/>
          </a:stretch>
        </p:blipFill>
        <p:spPr bwMode="auto">
          <a:xfrm>
            <a:off x="548680" y="4716016"/>
            <a:ext cx="3600400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https://avatanplus.com/files/resources/original/572f2df6105d5154904b8933.png"/>
          <p:cNvPicPr>
            <a:picLocks noGrp="1"/>
          </p:cNvPicPr>
          <p:nvPr>
            <p:ph idx="1"/>
          </p:nvPr>
        </p:nvPicPr>
        <p:blipFill>
          <a:blip r:embed="rId2" cstate="print"/>
          <a:srcRect l="4435" t="1030"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6712" y="366184"/>
            <a:ext cx="5678388" cy="67742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13.02.2020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64704" y="1115617"/>
            <a:ext cx="5904656" cy="7052602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Физкультурная игра , посвященная 75 - летней годовщине Дня Победы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«Во славу тех, кто победил»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F:\Речевая\100_046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3056" y="3347864"/>
            <a:ext cx="2736304" cy="2016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F:\Речевая\100_0497.JPG"/>
          <p:cNvPicPr/>
          <p:nvPr/>
        </p:nvPicPr>
        <p:blipFill>
          <a:blip r:embed="rId4" cstate="print"/>
          <a:srcRect r="1229" b="13875"/>
          <a:stretch>
            <a:fillRect/>
          </a:stretch>
        </p:blipFill>
        <p:spPr bwMode="auto">
          <a:xfrm>
            <a:off x="692696" y="3275856"/>
            <a:ext cx="3237522" cy="21184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F:\Речевая\100_0514.JPG"/>
          <p:cNvPicPr/>
          <p:nvPr/>
        </p:nvPicPr>
        <p:blipFill>
          <a:blip r:embed="rId5" cstate="print"/>
          <a:srcRect l="34473" t="20939" r="20311" b="26069"/>
          <a:stretch>
            <a:fillRect/>
          </a:stretch>
        </p:blipFill>
        <p:spPr bwMode="auto">
          <a:xfrm>
            <a:off x="476672" y="5220072"/>
            <a:ext cx="2686050" cy="2362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F:\Речевая\100_0528.JPG"/>
          <p:cNvPicPr/>
          <p:nvPr/>
        </p:nvPicPr>
        <p:blipFill>
          <a:blip r:embed="rId6" cstate="print"/>
          <a:srcRect l="9300" t="25854" r="14698" b="10898"/>
          <a:stretch>
            <a:fillRect/>
          </a:stretch>
        </p:blipFill>
        <p:spPr bwMode="auto">
          <a:xfrm>
            <a:off x="3212976" y="5364088"/>
            <a:ext cx="3645024" cy="208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https://avatanplus.com/files/resources/original/572f2df6105d5154904b8933.png"/>
          <p:cNvPicPr>
            <a:picLocks noGrp="1"/>
          </p:cNvPicPr>
          <p:nvPr>
            <p:ph idx="1"/>
          </p:nvPr>
        </p:nvPicPr>
        <p:blipFill>
          <a:blip r:embed="rId2" cstate="print"/>
          <a:srcRect l="6123" t="1030"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2736" y="366184"/>
            <a:ext cx="5462364" cy="103746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20.02.2020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76672" y="1187624"/>
            <a:ext cx="6192688" cy="690858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Музыкально – театрализованная постановка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«Дорога к Великой Победе»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F:\Речевая\100_061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4904" y="5220072"/>
            <a:ext cx="3240360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F:\Речевая\100_0616.JPG"/>
          <p:cNvPicPr/>
          <p:nvPr/>
        </p:nvPicPr>
        <p:blipFill>
          <a:blip r:embed="rId4" cstate="print"/>
          <a:srcRect l="14787" t="29004" r="23744" b="12249"/>
          <a:stretch>
            <a:fillRect/>
          </a:stretch>
        </p:blipFill>
        <p:spPr bwMode="auto">
          <a:xfrm rot="6127667">
            <a:off x="4146305" y="3237294"/>
            <a:ext cx="2591372" cy="20456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F:\Речевая\100_0614.JPG"/>
          <p:cNvPicPr/>
          <p:nvPr/>
        </p:nvPicPr>
        <p:blipFill>
          <a:blip r:embed="rId5" cstate="print"/>
          <a:srcRect l="5772" t="27137" r="13736" b="4915"/>
          <a:stretch>
            <a:fillRect/>
          </a:stretch>
        </p:blipFill>
        <p:spPr bwMode="auto">
          <a:xfrm rot="21035606">
            <a:off x="647632" y="3056494"/>
            <a:ext cx="3680793" cy="23948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https://avatanplus.com/files/resources/original/572f2df6105d5154904b8933.png"/>
          <p:cNvPicPr>
            <a:picLocks noGrp="1"/>
          </p:cNvPicPr>
          <p:nvPr>
            <p:ph idx="1"/>
          </p:nvPr>
        </p:nvPicPr>
        <p:blipFill>
          <a:blip r:embed="rId2" cstate="print"/>
          <a:srcRect l="4435" t="-164"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704" y="366184"/>
            <a:ext cx="5750396" cy="82144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25.02.2020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92696" y="1331641"/>
            <a:ext cx="5822404" cy="683657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Викторина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00808" y="1979712"/>
            <a:ext cx="3600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 том, что было,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забудем…»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F:\Речевая\100_0612.JPG"/>
          <p:cNvPicPr/>
          <p:nvPr/>
        </p:nvPicPr>
        <p:blipFill>
          <a:blip r:embed="rId3" cstate="print"/>
          <a:srcRect l="-1937" t="-419" r="5410" b="13716"/>
          <a:stretch>
            <a:fillRect/>
          </a:stretch>
        </p:blipFill>
        <p:spPr bwMode="auto">
          <a:xfrm rot="4725121">
            <a:off x="818228" y="3501339"/>
            <a:ext cx="2663213" cy="21480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F:\Речевая\100_0613.JPG"/>
          <p:cNvPicPr/>
          <p:nvPr/>
        </p:nvPicPr>
        <p:blipFill>
          <a:blip r:embed="rId4" cstate="print"/>
          <a:srcRect t="5342" r="32175"/>
          <a:stretch>
            <a:fillRect/>
          </a:stretch>
        </p:blipFill>
        <p:spPr bwMode="auto">
          <a:xfrm rot="1081586">
            <a:off x="3837354" y="3298035"/>
            <a:ext cx="2410341" cy="25561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F:\Речевая\100_059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64904" y="5508104"/>
            <a:ext cx="2592288" cy="1944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https://avatanplus.com/files/resources/original/572f2df6105d5154904b8933.png"/>
          <p:cNvPicPr>
            <a:picLocks noGrp="1"/>
          </p:cNvPicPr>
          <p:nvPr>
            <p:ph idx="1"/>
          </p:nvPr>
        </p:nvPicPr>
        <p:blipFill>
          <a:blip r:embed="rId2" cstate="print"/>
          <a:srcRect l="4435" t="-164"/>
          <a:stretch>
            <a:fillRect/>
          </a:stretch>
        </p:blipFill>
        <p:spPr bwMode="auto">
          <a:xfrm>
            <a:off x="0" y="-324544"/>
            <a:ext cx="6858000" cy="946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6752" y="366184"/>
            <a:ext cx="5318348" cy="96545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28.02.2020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64704" y="1475657"/>
            <a:ext cx="5750396" cy="669256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Экскурсия в городскую детскую библиотеку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«Писатели детям о войне»</a:t>
            </a:r>
          </a:p>
        </p:txBody>
      </p:sp>
      <p:pic>
        <p:nvPicPr>
          <p:cNvPr id="7" name="Рисунок 6" descr="F:\Речевая\100_0636.JPG"/>
          <p:cNvPicPr/>
          <p:nvPr/>
        </p:nvPicPr>
        <p:blipFill>
          <a:blip r:embed="rId3" cstate="print"/>
          <a:srcRect l="21404" t="1217" r="5299"/>
          <a:stretch>
            <a:fillRect/>
          </a:stretch>
        </p:blipFill>
        <p:spPr bwMode="auto">
          <a:xfrm rot="4649459">
            <a:off x="841374" y="3675308"/>
            <a:ext cx="2821024" cy="28633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F:\Речевая\100_0631.JPG"/>
          <p:cNvPicPr/>
          <p:nvPr/>
        </p:nvPicPr>
        <p:blipFill>
          <a:blip r:embed="rId4" cstate="print"/>
          <a:srcRect l="20485" t="-1335" r="25007"/>
          <a:stretch>
            <a:fillRect/>
          </a:stretch>
        </p:blipFill>
        <p:spPr bwMode="auto">
          <a:xfrm rot="5400000">
            <a:off x="3191245" y="4737747"/>
            <a:ext cx="2447995" cy="34126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F:\Речевая\100_0629.JPG"/>
          <p:cNvPicPr/>
          <p:nvPr/>
        </p:nvPicPr>
        <p:blipFill>
          <a:blip r:embed="rId5" cstate="print"/>
          <a:srcRect l="30889" t="-2696" r="7071"/>
          <a:stretch>
            <a:fillRect/>
          </a:stretch>
        </p:blipFill>
        <p:spPr bwMode="auto">
          <a:xfrm rot="5908119">
            <a:off x="4255087" y="2929344"/>
            <a:ext cx="2136866" cy="27846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167</Words>
  <Application>Microsoft Office PowerPoint</Application>
  <PresentationFormat>Экран (4:3)</PresentationFormat>
  <Paragraphs>36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Муниципальное автономное дошкольное образовательное учреждение детский сад № 45 комбинированного вида «Карамелька» </vt:lpstr>
      <vt:lpstr>15 – 30.01.2020</vt:lpstr>
      <vt:lpstr>23.01.2020</vt:lpstr>
      <vt:lpstr>27.01.2020</vt:lpstr>
      <vt:lpstr>04.02.2020</vt:lpstr>
      <vt:lpstr>13.02.2020</vt:lpstr>
      <vt:lpstr>20.02.2020</vt:lpstr>
      <vt:lpstr>25.02.2020</vt:lpstr>
      <vt:lpstr>28.02.2020</vt:lpstr>
      <vt:lpstr>03.03.2020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образовательное учреждение детский сад № 45 комбинированного вида «Карамелька»</dc:title>
  <dc:creator>Home</dc:creator>
  <cp:lastModifiedBy>ShutNik</cp:lastModifiedBy>
  <cp:revision>44</cp:revision>
  <dcterms:created xsi:type="dcterms:W3CDTF">2020-02-26T02:35:01Z</dcterms:created>
  <dcterms:modified xsi:type="dcterms:W3CDTF">2020-03-04T03:46:15Z</dcterms:modified>
</cp:coreProperties>
</file>