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4" autoAdjust="0"/>
    <p:restoredTop sz="9466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4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49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4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2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2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3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1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52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18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81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2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10326-CA1A-462E-806E-36504F738DC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91E6D-3229-468F-A075-221C16284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4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25252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учреждение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№ 45 комбинированного вида «Карамелька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 Богданович</a:t>
            </a:r>
          </a:p>
          <a:p>
            <a:pPr algn="ctr"/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для старшей группы </a:t>
            </a:r>
            <a:endParaRPr lang="ru-RU" sz="4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«НЕТРАДИЦИОННЫЕ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РИСОВАНИЯ –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 кисточка»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Составитель: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Крушницкая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Сергеевна </a:t>
            </a:r>
          </a:p>
          <a:p>
            <a:pPr algn="ctr"/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623530, Свердловская область, г. Богданович, ул. Октябрьская, д.3. Тел.: 8 (343 76)5-68-86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598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961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011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346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782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497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11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205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55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068013"/>
              </p:ext>
            </p:extLst>
          </p:nvPr>
        </p:nvGraphicFramePr>
        <p:xfrm>
          <a:off x="179512" y="260647"/>
          <a:ext cx="8856984" cy="6205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58095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Полное название проекта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«Нетрадиционные  способы рисования –Волшебная кисточка»</a:t>
                      </a:r>
                    </a:p>
                  </a:txBody>
                  <a:tcPr marL="68580" marR="68580" marT="0" marB="0"/>
                </a:tc>
              </a:tr>
              <a:tr h="420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Автор проекта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Крушницкая Наталья Сергеевна</a:t>
                      </a:r>
                    </a:p>
                  </a:txBody>
                  <a:tcPr marL="68580" marR="68580" marT="0" marB="0"/>
                </a:tc>
              </a:tr>
              <a:tr h="420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Продолжительность проекта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долгосрочный</a:t>
                      </a:r>
                    </a:p>
                  </a:txBody>
                  <a:tcPr marL="68580" marR="68580" marT="0" marB="0"/>
                </a:tc>
              </a:tr>
              <a:tr h="420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Тип проекта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информационно - творческий</a:t>
                      </a:r>
                    </a:p>
                  </a:txBody>
                  <a:tcPr marL="68580" marR="68580" marT="0" marB="0"/>
                </a:tc>
              </a:tr>
              <a:tr h="420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Участники проекта (взрослые, дети)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Дети , воспитатель, родители.</a:t>
                      </a:r>
                    </a:p>
                  </a:txBody>
                  <a:tcPr marL="68580" marR="68580" marT="0" marB="0"/>
                </a:tc>
              </a:tr>
              <a:tr h="420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Возраст детей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5-6 лет</a:t>
                      </a:r>
                    </a:p>
                  </a:txBody>
                  <a:tcPr marL="68580" marR="68580" marT="0" marB="0"/>
                </a:tc>
              </a:tr>
              <a:tr h="34424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Проблема, значимая для детей, на решение которой направлен проект</a:t>
                      </a:r>
                      <a:endParaRPr lang="ru-RU" sz="1800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проблема развития творческих способностей, условия их формирования, исследовалась учеными разных направлений на протяжении многих лет (Я. А. Каменский, А.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Макаренко,К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Д. Ушинский и др., но и на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сегодняшний день у этой проблемы открываются новые грани, если раньше спор велся на тему природы способностей, то сегодня все больше встает вопрос об условиях, методах их развития.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6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542233"/>
              </p:ext>
            </p:extLst>
          </p:nvPr>
        </p:nvGraphicFramePr>
        <p:xfrm>
          <a:off x="107504" y="188640"/>
          <a:ext cx="8640960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5688632"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Цель проекта: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Задачи проекта: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для детей;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для педагогов;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для родителей.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Формирование и развитие основ художественной культуры ребенка через народное декоративно-прикладное искусство и с помощью нетрадиционных техник рисования.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Познакомить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детей с различными видами нетрадиционной техники обучения изобразительной деятельности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Познакомить с декоративно-прикладным  искусством.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Формировать у детей изобразительные умения и навыки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Развивать творческое воображение, поощрять проявление фантазии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Воспитывать художественно-эстетический вкус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02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981223"/>
              </p:ext>
            </p:extLst>
          </p:nvPr>
        </p:nvGraphicFramePr>
        <p:xfrm>
          <a:off x="323528" y="404664"/>
          <a:ext cx="8712968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60486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увлечь детей нетрадиционными техниками рисования, развивать интерес к изобразительной деятельности декоративно-прикладного  искусства, стимулировать творческую активность детей в изобразительной деятельности в процессе знакомства с нетрадиционными техниками рисования;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повысить компетенцию родителей в вопросах развития творческих способностей и активизации интереса к изобразительной деятельности детей младшего дошкольного возраста;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выявить эффективность влияния нетрадиционных техник рисования на развитие творческих способностей младших дошкольников;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92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196620"/>
              </p:ext>
            </p:extLst>
          </p:nvPr>
        </p:nvGraphicFramePr>
        <p:xfrm>
          <a:off x="395536" y="332656"/>
          <a:ext cx="8568952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34047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способствовать созданию предметно – развивающей среды по теме проекта;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привлекать внимание ребенка к красоте природы, богатству её красок, побуждать выражать свое эмоциональное отношение к окружающему миру через продуктивную деятельность, используя нетрадиционные техники 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проведения итогового мероприятия проекта –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Выставки коллективных и индивидуальных работ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показ образовательной деятельности с использованием ИКТ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2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проведения итогового мероприятия проекта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Альбом из лучших рисунков.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67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753293"/>
              </p:ext>
            </p:extLst>
          </p:nvPr>
        </p:nvGraphicFramePr>
        <p:xfrm>
          <a:off x="323528" y="260648"/>
          <a:ext cx="856895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209157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 проекта: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детей;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педагогов;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родителей;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социальных партнеров.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коллективные и индивидуальные творческие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39357">
                <a:tc row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 проекта: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детей;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педагогов;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родителей;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социальных партнеров.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картотека дидактических игр по изобразительной деятельности, конспекты мероприятий;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консультации, беседы, мастер-классы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сформировать интерес к изобразительной деятельности,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умение применять усвоенные нетрадиционные техники рисования, получать эстетические впечатления при восприятии своих работ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0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680148"/>
              </p:ext>
            </p:extLst>
          </p:nvPr>
        </p:nvGraphicFramePr>
        <p:xfrm>
          <a:off x="323528" y="188640"/>
          <a:ext cx="8424936" cy="5067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875687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Ожидаемые результаты по проекту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детей;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педагогов;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родителей;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социальных партнеров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создать условия для активизации интереса к изобразительной деятельности у детей группы, для различных способов воплощения своих замыслов;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повысить компетенцию родителей, сформировать у родителей позицию «активных участников» в реализации проекта;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7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компетентность родителей в развитии творческих способностей и активизации интереса к изобразительной деятельности детей 5-6 летнего возраста;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0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3"/>
            <a:ext cx="91450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Срок и этапы реализации проекта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Окттябрь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2018– апрель 2019 года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подготовительный: октябрь 2018г..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Изучение и анализ научно-исследовательской, методической литературы, интернет – ресурсов по данной проблеме; подбор программно-методического обеспечения по данной проблеме; наглядно-демонстрационного, раздаточного   материала.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Разработка содержания проекта: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«Нетрадиционные  способы рисования - разноцветный мир чудес»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Планирование предстоящей деятельности, направленной на реализацию проекта.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Социологический опрос родителей.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 – основной: октябрь 2018– апрель 2019г.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условий, способствующих стимулированию развития творческих способностей детей.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навыков художественной деятельности детей 5-6 летнего возраста, организация совместной деятельности педагога, детей и родителей.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этап – завершающий: апрель 2019г.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Итоговое мероприятие: Представление альбома с рисунками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Презентация проекта «Юные художники»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856984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Заключение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«Нетрадиционные  способы рисования –волшебная кисточка» направлен на развитие творческого воображения у детей младшего дошкольного возраста посредством использования нетрадиционных техник рисования.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 является едва ли не самым интересным видом деятельности дошкольников. Она позволяет ребенку выразить в своих рисунках свое впечатление об окружающем его мире. Вместе с тем, изобразительная деятельность имеет неоценимое значение для всестороннего развития детей, раскрытия и обогащения его творческих способностей.  Нетрадиционный подход к выполнению изображения дает толчок развитию детского интеллекта, подталкивает творческую активность ребенка, учит нестандартно мыслить.  Важное условие развития ребенка — оригинальное задание, сама формулировка которого становится стимулом к творчеству.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очень привлекают   нетрадиционные материалы, чем разнообразнее художественные материалы, тем интереснее с ними работать. Поэтому ознакомление дошкольников с нетрадиционными техниками рисования позволяет не просто повысить интерес детей к изобразительной деятельности, но и способствует развитию творческого воображения.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ребята владеют многими нетрадиционными техниками: тычок жёсткой полусухой кистью, рисование пальчиками, рисование ладошками, оттиски пробкой, смятой бумагой, поролоном, печатками из овощей, пенопластом, свеча или восковые мелки с акварелью и другими. Детям очень нравится разнообразие техник, детские работы стали более интересными, разнообразными и украшают не только наш детский сад, но и принимают участие в городских, региональных и международных конкурсах детского рисунка.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60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911</Words>
  <Application>Microsoft Office PowerPoint</Application>
  <PresentationFormat>Экран (4:3)</PresentationFormat>
  <Paragraphs>120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ShutNik</cp:lastModifiedBy>
  <cp:revision>15</cp:revision>
  <cp:lastPrinted>2019-04-23T17:13:57Z</cp:lastPrinted>
  <dcterms:created xsi:type="dcterms:W3CDTF">2019-04-21T18:03:15Z</dcterms:created>
  <dcterms:modified xsi:type="dcterms:W3CDTF">2019-04-26T05:55:14Z</dcterms:modified>
</cp:coreProperties>
</file>