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2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1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3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0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9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4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F589-7000-4EEA-A4B8-B9ABF4D77F90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6F46-1EA1-427F-A78C-1C1D8B2A9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1658"/>
            <a:ext cx="9144000" cy="694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484368" cy="13260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МАДОУ №45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7416824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554054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491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4" y="1071341"/>
            <a:ext cx="3322608" cy="44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Super\Desktop\май 2018\DSC03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5682" y="1538388"/>
            <a:ext cx="2520279" cy="42578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12" descr="C:\Users\Home\Desktop\ФОТО 2021\OLFA537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345" y="1356257"/>
            <a:ext cx="2736304" cy="4242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Центр детского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творчества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4730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детского </a:t>
            </a:r>
          </a:p>
          <a:p>
            <a:pPr lvl="0"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</a:p>
          <a:p>
            <a:pPr lvl="0"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0476" y="5796200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</a:p>
          <a:p>
            <a:pPr lvl="0"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</p:txBody>
      </p:sp>
    </p:spTree>
    <p:extLst>
      <p:ext uri="{BB962C8B-B14F-4D97-AF65-F5344CB8AC3E}">
        <p14:creationId xmlns:p14="http://schemas.microsoft.com/office/powerpoint/2010/main" val="321652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Home\Desktop\среда 23 осень\IMG_6630.JPG"/>
          <p:cNvPicPr/>
          <p:nvPr/>
        </p:nvPicPr>
        <p:blipFill>
          <a:blip r:embed="rId3" cstate="print"/>
          <a:srcRect l="2093" t="13867" r="-1138"/>
          <a:stretch>
            <a:fillRect/>
          </a:stretch>
        </p:blipFill>
        <p:spPr bwMode="auto">
          <a:xfrm>
            <a:off x="107504" y="1628800"/>
            <a:ext cx="547260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534515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центр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152" y="1484784"/>
            <a:ext cx="2455018" cy="2848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 t="11200" r="1330" b="5853"/>
          <a:stretch>
            <a:fillRect/>
          </a:stretch>
        </p:blipFill>
        <p:spPr bwMode="auto">
          <a:xfrm>
            <a:off x="5292079" y="4030771"/>
            <a:ext cx="3573493" cy="225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80112" y="62836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«Природы</a:t>
            </a:r>
            <a:r>
              <a:rPr lang="ru-RU" b="1" dirty="0">
                <a:solidFill>
                  <a:srgbClr val="0070C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6871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8" descr="https://womanadvice.ru/sites/default/files/sportivnyy_ugolok_v_detskom_sadu_3.jpg"/>
          <p:cNvPicPr>
            <a:picLocks noChangeAspect="1" noChangeArrowheads="1"/>
          </p:cNvPicPr>
          <p:nvPr/>
        </p:nvPicPr>
        <p:blipFill>
          <a:blip r:embed="rId3" cstate="print"/>
          <a:srcRect l="72154" t="30667" r="1070" b="12666"/>
          <a:stretch>
            <a:fillRect/>
          </a:stretch>
        </p:blipFill>
        <p:spPr bwMode="auto">
          <a:xfrm>
            <a:off x="539552" y="1412775"/>
            <a:ext cx="3024336" cy="4619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10" descr="http://edu.mari.ru/mouo-yoshkarola/dou15/DocLib/100_9224.jpg"/>
          <p:cNvPicPr>
            <a:picLocks noChangeAspect="1" noChangeArrowheads="1"/>
          </p:cNvPicPr>
          <p:nvPr/>
        </p:nvPicPr>
        <p:blipFill>
          <a:blip r:embed="rId4" cstate="print"/>
          <a:srcRect l="55478" t="63342" r="9888" b="601"/>
          <a:stretch>
            <a:fillRect/>
          </a:stretch>
        </p:blipFill>
        <p:spPr bwMode="auto">
          <a:xfrm>
            <a:off x="3491880" y="1772816"/>
            <a:ext cx="2736304" cy="374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9" descr="https://www.maam.ru/upload/blogs/detsad-117620-1524998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5918" y="1412775"/>
            <a:ext cx="3137454" cy="41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8644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Группа компенсирующей направленности МАДОУ №45</vt:lpstr>
      <vt:lpstr>Художественно – эстетическое развитие</vt:lpstr>
      <vt:lpstr>Познавательное развитие</vt:lpstr>
      <vt:lpstr>Физическое развитие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компенсирующей направленности МАДОУ №45</dc:title>
  <dc:creator>Виктор</dc:creator>
  <cp:lastModifiedBy>Виктор</cp:lastModifiedBy>
  <cp:revision>4</cp:revision>
  <dcterms:created xsi:type="dcterms:W3CDTF">2025-10-17T07:45:47Z</dcterms:created>
  <dcterms:modified xsi:type="dcterms:W3CDTF">2025-10-17T08:15:08Z</dcterms:modified>
</cp:coreProperties>
</file>