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589-7000-4EEA-A4B8-B9ABF4D77F90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76F46-1EA1-427F-A78C-1C1D8B2A9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127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589-7000-4EEA-A4B8-B9ABF4D77F90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76F46-1EA1-427F-A78C-1C1D8B2A9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043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589-7000-4EEA-A4B8-B9ABF4D77F90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76F46-1EA1-427F-A78C-1C1D8B2A9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589-7000-4EEA-A4B8-B9ABF4D77F90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76F46-1EA1-427F-A78C-1C1D8B2A9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69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589-7000-4EEA-A4B8-B9ABF4D77F90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76F46-1EA1-427F-A78C-1C1D8B2A9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47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589-7000-4EEA-A4B8-B9ABF4D77F90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76F46-1EA1-427F-A78C-1C1D8B2A9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917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589-7000-4EEA-A4B8-B9ABF4D77F90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76F46-1EA1-427F-A78C-1C1D8B2A9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536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589-7000-4EEA-A4B8-B9ABF4D77F90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76F46-1EA1-427F-A78C-1C1D8B2A9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005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589-7000-4EEA-A4B8-B9ABF4D77F90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76F46-1EA1-427F-A78C-1C1D8B2A9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38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589-7000-4EEA-A4B8-B9ABF4D77F90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76F46-1EA1-427F-A78C-1C1D8B2A9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199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589-7000-4EEA-A4B8-B9ABF4D77F90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76F46-1EA1-427F-A78C-1C1D8B2A9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841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2F589-7000-4EEA-A4B8-B9ABF4D77F90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76F46-1EA1-427F-A78C-1C1D8B2A9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69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1658"/>
            <a:ext cx="9144000" cy="6949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7484368" cy="132600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компенсирующей направленности МАДОУ №45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348880"/>
            <a:ext cx="7416824" cy="40324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88840"/>
            <a:ext cx="8554054" cy="46805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134918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950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4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эстетическое развитие</a:t>
            </a:r>
            <a:endParaRPr lang="ru-RU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4" y="1071341"/>
            <a:ext cx="3322608" cy="440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Super\Desktop\май 2018\DSC034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55682" y="1538388"/>
            <a:ext cx="2520279" cy="425781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12" descr="C:\Users\Home\Desktop\ФОТО 2021\OLFA5372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70345" y="1356257"/>
            <a:ext cx="2736304" cy="42423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</a:rPr>
              <a:t>Центр детского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</a:rPr>
              <a:t>творчества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5473034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детского </a:t>
            </a:r>
          </a:p>
          <a:p>
            <a:pPr lvl="0" algn="ctr"/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23928" y="5949280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</a:t>
            </a:r>
          </a:p>
          <a:p>
            <a:pPr lvl="0" algn="ctr"/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0476" y="5796200"/>
            <a:ext cx="2051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</a:t>
            </a:r>
          </a:p>
          <a:p>
            <a:pPr lvl="0" algn="ctr"/>
            <a:r>
              <a:rPr lang="ru-RU" alt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</a:t>
            </a:r>
          </a:p>
        </p:txBody>
      </p:sp>
    </p:spTree>
    <p:extLst>
      <p:ext uri="{BB962C8B-B14F-4D97-AF65-F5344CB8AC3E}">
        <p14:creationId xmlns:p14="http://schemas.microsoft.com/office/powerpoint/2010/main" val="3216526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950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2565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Home\Desktop\среда 23 осень\IMG_6630.JPG"/>
          <p:cNvPicPr/>
          <p:nvPr/>
        </p:nvPicPr>
        <p:blipFill>
          <a:blip r:embed="rId3" cstate="print"/>
          <a:srcRect l="2093" t="13867" r="-1138"/>
          <a:stretch>
            <a:fillRect/>
          </a:stretch>
        </p:blipFill>
        <p:spPr bwMode="auto">
          <a:xfrm>
            <a:off x="107504" y="1628800"/>
            <a:ext cx="5472608" cy="338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187624" y="534515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Патриотический центр</a:t>
            </a:r>
          </a:p>
        </p:txBody>
      </p:sp>
      <p:pic>
        <p:nvPicPr>
          <p:cNvPr id="7" name="Рисунок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40152" y="1484784"/>
            <a:ext cx="2455018" cy="28483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/>
          <p:nvPr/>
        </p:nvPicPr>
        <p:blipFill>
          <a:blip r:embed="rId5" cstate="print"/>
          <a:srcRect t="11200" r="1330" b="5853"/>
          <a:stretch>
            <a:fillRect/>
          </a:stretch>
        </p:blipFill>
        <p:spPr bwMode="auto">
          <a:xfrm>
            <a:off x="5292079" y="4030771"/>
            <a:ext cx="3573493" cy="22528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580112" y="6283612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«Природы</a:t>
            </a:r>
            <a:r>
              <a:rPr lang="ru-RU" b="1" dirty="0">
                <a:solidFill>
                  <a:srgbClr val="0070C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368712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213"/>
            <a:ext cx="9144000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8" descr="https://womanadvice.ru/sites/default/files/sportivnyy_ugolok_v_detskom_sadu_3.jpg"/>
          <p:cNvPicPr>
            <a:picLocks noChangeAspect="1" noChangeArrowheads="1"/>
          </p:cNvPicPr>
          <p:nvPr/>
        </p:nvPicPr>
        <p:blipFill>
          <a:blip r:embed="rId3" cstate="print"/>
          <a:srcRect l="72154" t="30667" r="1070" b="12666"/>
          <a:stretch>
            <a:fillRect/>
          </a:stretch>
        </p:blipFill>
        <p:spPr bwMode="auto">
          <a:xfrm>
            <a:off x="539552" y="1412775"/>
            <a:ext cx="3024336" cy="46199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10" descr="http://edu.mari.ru/mouo-yoshkarola/dou15/DocLib/100_9224.jpg"/>
          <p:cNvPicPr>
            <a:picLocks noChangeAspect="1" noChangeArrowheads="1"/>
          </p:cNvPicPr>
          <p:nvPr/>
        </p:nvPicPr>
        <p:blipFill>
          <a:blip r:embed="rId4" cstate="print"/>
          <a:srcRect l="55478" t="63342" r="9888" b="601"/>
          <a:stretch>
            <a:fillRect/>
          </a:stretch>
        </p:blipFill>
        <p:spPr bwMode="auto">
          <a:xfrm>
            <a:off x="3491880" y="1772816"/>
            <a:ext cx="2736304" cy="3749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9" descr="https://www.maam.ru/upload/blogs/detsad-117620-15249982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25918" y="1412775"/>
            <a:ext cx="3137454" cy="41044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586445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30</Words>
  <Application>Microsoft Office PowerPoint</Application>
  <PresentationFormat>Экран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Группа компенсирующей направленности МАДОУ №45</vt:lpstr>
      <vt:lpstr>Художественно – эстетическое развитие</vt:lpstr>
      <vt:lpstr>Познавательное развитие</vt:lpstr>
      <vt:lpstr>Физическое развитие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компенсирующей направленности МАДОУ №45</dc:title>
  <dc:creator>Виктор</dc:creator>
  <cp:lastModifiedBy>Виктор</cp:lastModifiedBy>
  <cp:revision>4</cp:revision>
  <dcterms:created xsi:type="dcterms:W3CDTF">2025-10-17T07:45:47Z</dcterms:created>
  <dcterms:modified xsi:type="dcterms:W3CDTF">2025-10-17T08:15:08Z</dcterms:modified>
</cp:coreProperties>
</file>