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210" y="296214"/>
            <a:ext cx="8915399" cy="448116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Муниципальное автономное дошкольное образовательное </a:t>
            </a:r>
            <a:r>
              <a:rPr lang="ru-RU" sz="1600" b="1" dirty="0" smtClean="0">
                <a:solidFill>
                  <a:srgbClr val="002060"/>
                </a:solidFill>
              </a:rPr>
              <a:t>учреждение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Детский сад № 45 «Карамелька» комбинированного вида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 стране </a:t>
            </a:r>
            <a:r>
              <a:rPr lang="ru-RU" b="1" dirty="0" err="1" smtClean="0">
                <a:solidFill>
                  <a:srgbClr val="FF0000"/>
                </a:solidFill>
              </a:rPr>
              <a:t>Лего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1787" y="4198513"/>
            <a:ext cx="8915399" cy="170514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Программа дополнительного образования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 конструированию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для детей старшего дошкольного возраста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одготовила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Белова О.Ю.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98" y="1508097"/>
            <a:ext cx="4275786" cy="2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8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8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Цель </a:t>
            </a:r>
            <a:r>
              <a:rPr lang="ru-RU" sz="2400" b="1" dirty="0" smtClean="0">
                <a:solidFill>
                  <a:srgbClr val="FF0000"/>
                </a:solidFill>
              </a:rPr>
              <a:t>программы: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71977"/>
            <a:ext cx="8915400" cy="47392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развитие интеллектуальных и личностных качеств у детей старшего дошкольного возраста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2498502"/>
            <a:ext cx="5426297" cy="30522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24" y="3284113"/>
            <a:ext cx="5987837" cy="33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4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91168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95459"/>
            <a:ext cx="8915400" cy="59886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Задачи программы: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образовательные – </a:t>
            </a:r>
            <a:r>
              <a:rPr lang="ru-RU" dirty="0">
                <a:solidFill>
                  <a:srgbClr val="002060"/>
                </a:solidFill>
              </a:rPr>
              <a:t>содействовать формированию знаний о счете, форме, пропорции, симметрии, понятии части и целого;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создать условия для овладения основами конструирования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способствовать формированию знания и умения ориентироваться в     технике чтения элементарных схем.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азвивающие – </a:t>
            </a:r>
            <a:r>
              <a:rPr lang="ru-RU" dirty="0" smtClean="0">
                <a:solidFill>
                  <a:srgbClr val="002060"/>
                </a:solidFill>
              </a:rPr>
              <a:t>создать условия для развития внимания, памяти, образного и пространственного мышления;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способствовать творческой активности ребенка;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способствовать расширению кругозора и развитию представлений об окружающем мире;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оспитательные – </a:t>
            </a:r>
            <a:r>
              <a:rPr lang="ru-RU" dirty="0" smtClean="0">
                <a:solidFill>
                  <a:srgbClr val="002060"/>
                </a:solidFill>
              </a:rPr>
              <a:t>содействовать формированию умения составлять план действий и применять его для решения практических задач, осуществлять анализ и оценку проделанной работы;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содействовать воспитанию организационно-волевых качеств личности (терпение, воля, самоконтроль)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создать условия для развития навыков межличностного общения и коллективного творчества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358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Предполагаемый результат: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39403"/>
            <a:ext cx="8915400" cy="45718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Знать: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Основные детали </a:t>
            </a:r>
            <a:r>
              <a:rPr lang="ru-RU" dirty="0" err="1" smtClean="0">
                <a:solidFill>
                  <a:srgbClr val="002060"/>
                </a:solidFill>
              </a:rPr>
              <a:t>Лего</a:t>
            </a:r>
            <a:r>
              <a:rPr lang="ru-RU" dirty="0" smtClean="0">
                <a:solidFill>
                  <a:srgbClr val="002060"/>
                </a:solidFill>
              </a:rPr>
              <a:t>-конструктора;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Простейшие основы механики;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Виды конструкций: плоские, объемные, неподвижное и подвижное соединение;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Технологическую последовательность изготовления несложных конструкций.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Уметь: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Осуществлять подбор деталей, необходимых для конструирования;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Конструировать, ориентируясь на пошаговую схему изготовления конструкции;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Конструировать по образцу.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91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216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Муниципальное автономное дошкольное образовательное учреждение  Детский сад № 45 «Карамелька» комбинированного вида       «В стране Лего»   </vt:lpstr>
      <vt:lpstr>Цель программы:</vt:lpstr>
      <vt:lpstr>Презентация PowerPoint</vt:lpstr>
      <vt:lpstr>Предполагаемый результат: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стране Лего</dc:title>
  <dc:creator>Windows User</dc:creator>
  <cp:lastModifiedBy>Windows User</cp:lastModifiedBy>
  <cp:revision>8</cp:revision>
  <dcterms:created xsi:type="dcterms:W3CDTF">2017-10-10T08:42:13Z</dcterms:created>
  <dcterms:modified xsi:type="dcterms:W3CDTF">2017-10-21T04:51:21Z</dcterms:modified>
</cp:coreProperties>
</file>