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7" r:id="rId4"/>
    <p:sldId id="258" r:id="rId5"/>
    <p:sldId id="262" r:id="rId6"/>
    <p:sldId id="259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6EEF3-3144-4153-91F7-63336E8C5CE6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5DA5E-7F29-48D8-9C63-C7479888F6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6EEF3-3144-4153-91F7-63336E8C5CE6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5DA5E-7F29-48D8-9C63-C7479888F6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6EEF3-3144-4153-91F7-63336E8C5CE6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5DA5E-7F29-48D8-9C63-C7479888F6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6EEF3-3144-4153-91F7-63336E8C5CE6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5DA5E-7F29-48D8-9C63-C7479888F6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6EEF3-3144-4153-91F7-63336E8C5CE6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5DA5E-7F29-48D8-9C63-C7479888F6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6EEF3-3144-4153-91F7-63336E8C5CE6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5DA5E-7F29-48D8-9C63-C7479888F6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6EEF3-3144-4153-91F7-63336E8C5CE6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5DA5E-7F29-48D8-9C63-C7479888F6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6EEF3-3144-4153-91F7-63336E8C5CE6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5DA5E-7F29-48D8-9C63-C7479888F6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6EEF3-3144-4153-91F7-63336E8C5CE6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5DA5E-7F29-48D8-9C63-C7479888F6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6EEF3-3144-4153-91F7-63336E8C5CE6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5DA5E-7F29-48D8-9C63-C7479888F6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6EEF3-3144-4153-91F7-63336E8C5CE6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5DA5E-7F29-48D8-9C63-C7479888F6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86EEF3-3144-4153-91F7-63336E8C5CE6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05DA5E-7F29-48D8-9C63-C7479888F6C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kartinkin.net/uploads/posts/2021-01/1611331493_13-p-fon-morskoi-risunok-15.jpg"/>
          <p:cNvPicPr>
            <a:picLocks noChangeAspect="1" noChangeArrowheads="1"/>
          </p:cNvPicPr>
          <p:nvPr/>
        </p:nvPicPr>
        <p:blipFill>
          <a:blip r:embed="rId2"/>
          <a:srcRect r="14915"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214414" y="1"/>
            <a:ext cx="69294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48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00166" y="2857496"/>
            <a:ext cx="685804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Monotype Corsiva" pitchFamily="66" charset="0"/>
              </a:rPr>
              <a:t>Предметно – развивающая среда </a:t>
            </a:r>
          </a:p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Monotype Corsiva" pitchFamily="66" charset="0"/>
              </a:rPr>
              <a:t>в детском саду </a:t>
            </a:r>
          </a:p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Monotype Corsiva" pitchFamily="66" charset="0"/>
              </a:rPr>
              <a:t>Вторая младшая группа</a:t>
            </a:r>
          </a:p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Monotype Corsiva" pitchFamily="66" charset="0"/>
              </a:rPr>
              <a:t>«Сказочный остров»</a:t>
            </a:r>
            <a:endParaRPr lang="ru-RU" sz="40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kartinkin.net/uploads/posts/2021-01/1611331493_13-p-fon-morskoi-risunok-15.jpg"/>
          <p:cNvPicPr>
            <a:picLocks noChangeAspect="1" noChangeArrowheads="1"/>
          </p:cNvPicPr>
          <p:nvPr/>
        </p:nvPicPr>
        <p:blipFill>
          <a:blip r:embed="rId2"/>
          <a:srcRect r="14915"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85786" y="285729"/>
            <a:ext cx="8001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Направление: социально – коммуникативное развитие.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uralo\Desktop\89cb6ddd-06e9-481d-8170-388d4911e89f.jpg"/>
          <p:cNvPicPr>
            <a:picLocks noChangeAspect="1" noChangeArrowheads="1"/>
          </p:cNvPicPr>
          <p:nvPr/>
        </p:nvPicPr>
        <p:blipFill>
          <a:blip r:embed="rId3"/>
          <a:srcRect t="14932" b="10682"/>
          <a:stretch>
            <a:fillRect/>
          </a:stretch>
        </p:blipFill>
        <p:spPr bwMode="auto">
          <a:xfrm rot="21098612">
            <a:off x="699050" y="922057"/>
            <a:ext cx="2980981" cy="2956569"/>
          </a:xfrm>
          <a:prstGeom prst="rect">
            <a:avLst/>
          </a:prstGeom>
          <a:noFill/>
        </p:spPr>
      </p:pic>
      <p:pic>
        <p:nvPicPr>
          <p:cNvPr id="1027" name="Picture 3" descr="C:\Users\uralo\Desktop\b1d7c56a-5738-44d0-b09d-16f3c18bb360.jpg"/>
          <p:cNvPicPr>
            <a:picLocks noChangeAspect="1" noChangeArrowheads="1"/>
          </p:cNvPicPr>
          <p:nvPr/>
        </p:nvPicPr>
        <p:blipFill>
          <a:blip r:embed="rId4"/>
          <a:srcRect l="7712" t="20244" r="30590"/>
          <a:stretch>
            <a:fillRect/>
          </a:stretch>
        </p:blipFill>
        <p:spPr bwMode="auto">
          <a:xfrm rot="665640">
            <a:off x="6287042" y="826039"/>
            <a:ext cx="2286016" cy="3940152"/>
          </a:xfrm>
          <a:prstGeom prst="rect">
            <a:avLst/>
          </a:prstGeom>
          <a:noFill/>
        </p:spPr>
      </p:pic>
      <p:pic>
        <p:nvPicPr>
          <p:cNvPr id="1028" name="Picture 4" descr="C:\Users\uralo\Desktop\e7627bdb-3ec9-4119-9c73-4f7aa286fa80.jpg"/>
          <p:cNvPicPr>
            <a:picLocks noChangeAspect="1" noChangeArrowheads="1"/>
          </p:cNvPicPr>
          <p:nvPr/>
        </p:nvPicPr>
        <p:blipFill>
          <a:blip r:embed="rId5"/>
          <a:srcRect l="19806" t="14177" r="40819" b="13166"/>
          <a:stretch>
            <a:fillRect/>
          </a:stretch>
        </p:blipFill>
        <p:spPr bwMode="auto">
          <a:xfrm>
            <a:off x="4139526" y="810883"/>
            <a:ext cx="1596974" cy="3929090"/>
          </a:xfrm>
          <a:prstGeom prst="rect">
            <a:avLst/>
          </a:prstGeom>
          <a:noFill/>
        </p:spPr>
      </p:pic>
      <p:pic>
        <p:nvPicPr>
          <p:cNvPr id="1029" name="Picture 5" descr="C:\Users\uralo\Desktop\d253fec7-69b3-40a2-8bbc-a5ca842bd309.jpg"/>
          <p:cNvPicPr>
            <a:picLocks noChangeAspect="1" noChangeArrowheads="1"/>
          </p:cNvPicPr>
          <p:nvPr/>
        </p:nvPicPr>
        <p:blipFill>
          <a:blip r:embed="rId6" cstate="print"/>
          <a:srcRect t="21300" b="14800"/>
          <a:stretch>
            <a:fillRect/>
          </a:stretch>
        </p:blipFill>
        <p:spPr bwMode="auto">
          <a:xfrm rot="533971">
            <a:off x="4237630" y="4300708"/>
            <a:ext cx="2766977" cy="2357454"/>
          </a:xfrm>
          <a:prstGeom prst="rect">
            <a:avLst/>
          </a:prstGeom>
          <a:noFill/>
        </p:spPr>
      </p:pic>
      <p:pic>
        <p:nvPicPr>
          <p:cNvPr id="1030" name="Picture 6" descr="C:\Users\uralo\Desktop\54f77b25-bc27-44ab-b345-6fc8793db80f.jpg"/>
          <p:cNvPicPr>
            <a:picLocks noChangeAspect="1" noChangeArrowheads="1"/>
          </p:cNvPicPr>
          <p:nvPr/>
        </p:nvPicPr>
        <p:blipFill>
          <a:blip r:embed="rId7" cstate="print"/>
          <a:srcRect t="24274" b="14107"/>
          <a:stretch>
            <a:fillRect/>
          </a:stretch>
        </p:blipFill>
        <p:spPr bwMode="auto">
          <a:xfrm rot="21116333">
            <a:off x="1000100" y="4143380"/>
            <a:ext cx="2869390" cy="23574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kartinkin.net/uploads/posts/2021-01/1611331493_13-p-fon-morskoi-risunok-15.jpg"/>
          <p:cNvPicPr>
            <a:picLocks noChangeAspect="1" noChangeArrowheads="1"/>
          </p:cNvPicPr>
          <p:nvPr/>
        </p:nvPicPr>
        <p:blipFill>
          <a:blip r:embed="rId2"/>
          <a:srcRect r="14915"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85786" y="214291"/>
            <a:ext cx="75724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Направление: речевое развитие.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uralo\Desktop\125e983a-971f-4909-9b01-db5f151d31f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298" y="928670"/>
            <a:ext cx="4379603" cy="3284703"/>
          </a:xfrm>
          <a:prstGeom prst="rect">
            <a:avLst/>
          </a:prstGeom>
          <a:noFill/>
        </p:spPr>
      </p:pic>
      <p:pic>
        <p:nvPicPr>
          <p:cNvPr id="2051" name="Picture 3" descr="C:\Users\uralo\Desktop\897ca982-1019-4941-b7fb-d34994979f96.jpg"/>
          <p:cNvPicPr>
            <a:picLocks noChangeAspect="1" noChangeArrowheads="1"/>
          </p:cNvPicPr>
          <p:nvPr/>
        </p:nvPicPr>
        <p:blipFill>
          <a:blip r:embed="rId4"/>
          <a:srcRect l="21413" t="26127" r="10705" b="17092"/>
          <a:stretch>
            <a:fillRect/>
          </a:stretch>
        </p:blipFill>
        <p:spPr bwMode="auto">
          <a:xfrm rot="21249995">
            <a:off x="455110" y="942053"/>
            <a:ext cx="1843731" cy="3427182"/>
          </a:xfrm>
          <a:prstGeom prst="rect">
            <a:avLst/>
          </a:prstGeom>
          <a:noFill/>
        </p:spPr>
      </p:pic>
      <p:pic>
        <p:nvPicPr>
          <p:cNvPr id="2052" name="Picture 4" descr="C:\Users\uralo\Desktop\2963ecdf-c1ae-48f2-a7cf-ef5d4412bdb2.jpg"/>
          <p:cNvPicPr>
            <a:picLocks noChangeAspect="1" noChangeArrowheads="1"/>
          </p:cNvPicPr>
          <p:nvPr/>
        </p:nvPicPr>
        <p:blipFill>
          <a:blip r:embed="rId5"/>
          <a:srcRect l="9937" t="47588" r="10978"/>
          <a:stretch>
            <a:fillRect/>
          </a:stretch>
        </p:blipFill>
        <p:spPr bwMode="auto">
          <a:xfrm rot="362209">
            <a:off x="6979310" y="1169239"/>
            <a:ext cx="2014286" cy="2966499"/>
          </a:xfrm>
          <a:prstGeom prst="rect">
            <a:avLst/>
          </a:prstGeom>
          <a:noFill/>
        </p:spPr>
      </p:pic>
      <p:pic>
        <p:nvPicPr>
          <p:cNvPr id="9" name="Рисунок 8" descr="20220531_103039.jpg"/>
          <p:cNvPicPr>
            <a:picLocks noChangeAspect="1"/>
          </p:cNvPicPr>
          <p:nvPr/>
        </p:nvPicPr>
        <p:blipFill>
          <a:blip r:embed="rId6"/>
          <a:srcRect l="7031" t="14754" b="6557"/>
          <a:stretch>
            <a:fillRect/>
          </a:stretch>
        </p:blipFill>
        <p:spPr bwMode="auto">
          <a:xfrm>
            <a:off x="2143108" y="4357694"/>
            <a:ext cx="5607878" cy="2136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kartinkin.net/uploads/posts/2021-01/1611331493_13-p-fon-morskoi-risunok-15.jpg"/>
          <p:cNvPicPr>
            <a:picLocks noChangeAspect="1" noChangeArrowheads="1"/>
          </p:cNvPicPr>
          <p:nvPr/>
        </p:nvPicPr>
        <p:blipFill>
          <a:blip r:embed="rId2"/>
          <a:srcRect r="14915"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57224" y="214290"/>
            <a:ext cx="76438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Направление: познавательное развитие.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uralo\Desktop\37f65212-84d6-43ec-b70a-dbb5c517dbb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1411356">
            <a:off x="474827" y="791668"/>
            <a:ext cx="3989553" cy="1795299"/>
          </a:xfrm>
          <a:prstGeom prst="rect">
            <a:avLst/>
          </a:prstGeom>
          <a:noFill/>
        </p:spPr>
      </p:pic>
      <p:pic>
        <p:nvPicPr>
          <p:cNvPr id="3075" name="Picture 3" descr="C:\Users\uralo\Desktop\020bc890-6acf-4030-8fcf-f5f4de9dd19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327144">
            <a:off x="4862639" y="859281"/>
            <a:ext cx="3992522" cy="1796635"/>
          </a:xfrm>
          <a:prstGeom prst="rect">
            <a:avLst/>
          </a:prstGeom>
          <a:noFill/>
        </p:spPr>
      </p:pic>
      <p:pic>
        <p:nvPicPr>
          <p:cNvPr id="3076" name="Picture 4" descr="C:\Users\uralo\Desktop\6fa0098b-edb2-4fe3-a4e3-33220daa5cd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381182">
            <a:off x="6783364" y="2859371"/>
            <a:ext cx="1760947" cy="3913216"/>
          </a:xfrm>
          <a:prstGeom prst="rect">
            <a:avLst/>
          </a:prstGeom>
          <a:noFill/>
        </p:spPr>
      </p:pic>
      <p:pic>
        <p:nvPicPr>
          <p:cNvPr id="3077" name="Picture 5" descr="C:\Users\uralo\Desktop\9a6af629-b6d4-46e1-8e6e-43a96996b4bb.jpg"/>
          <p:cNvPicPr>
            <a:picLocks noChangeAspect="1" noChangeArrowheads="1"/>
          </p:cNvPicPr>
          <p:nvPr/>
        </p:nvPicPr>
        <p:blipFill>
          <a:blip r:embed="rId6"/>
          <a:srcRect l="4762" r="12698"/>
          <a:stretch>
            <a:fillRect/>
          </a:stretch>
        </p:blipFill>
        <p:spPr bwMode="auto">
          <a:xfrm>
            <a:off x="2428860" y="2500306"/>
            <a:ext cx="3714776" cy="2025267"/>
          </a:xfrm>
          <a:prstGeom prst="rect">
            <a:avLst/>
          </a:prstGeom>
          <a:noFill/>
        </p:spPr>
      </p:pic>
      <p:pic>
        <p:nvPicPr>
          <p:cNvPr id="3078" name="Picture 6" descr="C:\Users\uralo\Desktop\8d60f3c5-3594-453e-a034-6698b27cc3fa.jpg"/>
          <p:cNvPicPr>
            <a:picLocks noChangeAspect="1" noChangeArrowheads="1"/>
          </p:cNvPicPr>
          <p:nvPr/>
        </p:nvPicPr>
        <p:blipFill>
          <a:blip r:embed="rId7"/>
          <a:srcRect t="18692" b="15884"/>
          <a:stretch>
            <a:fillRect/>
          </a:stretch>
        </p:blipFill>
        <p:spPr bwMode="auto">
          <a:xfrm rot="21328977">
            <a:off x="329225" y="3148416"/>
            <a:ext cx="2063750" cy="3000396"/>
          </a:xfrm>
          <a:prstGeom prst="rect">
            <a:avLst/>
          </a:prstGeom>
          <a:noFill/>
        </p:spPr>
      </p:pic>
      <p:pic>
        <p:nvPicPr>
          <p:cNvPr id="3079" name="Picture 7" descr="C:\Users\uralo\Desktop\acee311a-5929-4a02-a405-507731044f0d.jpg"/>
          <p:cNvPicPr>
            <a:picLocks noChangeAspect="1" noChangeArrowheads="1"/>
          </p:cNvPicPr>
          <p:nvPr/>
        </p:nvPicPr>
        <p:blipFill>
          <a:blip r:embed="rId8"/>
          <a:srcRect l="19565"/>
          <a:stretch>
            <a:fillRect/>
          </a:stretch>
        </p:blipFill>
        <p:spPr bwMode="auto">
          <a:xfrm>
            <a:off x="2428860" y="4572008"/>
            <a:ext cx="3817911" cy="21359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kartinkin.net/uploads/posts/2021-01/1611331493_13-p-fon-morskoi-risunok-15.jpg"/>
          <p:cNvPicPr>
            <a:picLocks noChangeAspect="1" noChangeArrowheads="1"/>
          </p:cNvPicPr>
          <p:nvPr/>
        </p:nvPicPr>
        <p:blipFill>
          <a:blip r:embed="rId2"/>
          <a:srcRect r="14915"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57224" y="214290"/>
            <a:ext cx="76438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Направление: познавательное развитие.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uralo\Desktop\6c3ce47e-ed7a-494a-ba96-f17e62fac42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1296748">
            <a:off x="367017" y="982118"/>
            <a:ext cx="4547260" cy="2046267"/>
          </a:xfrm>
          <a:prstGeom prst="rect">
            <a:avLst/>
          </a:prstGeom>
          <a:noFill/>
        </p:spPr>
      </p:pic>
      <p:pic>
        <p:nvPicPr>
          <p:cNvPr id="5123" name="Picture 3" descr="C:\Users\uralo\Desktop\1d3d9e07-4bbe-455e-9524-60e086497bc7.jpg"/>
          <p:cNvPicPr>
            <a:picLocks noChangeAspect="1" noChangeArrowheads="1"/>
          </p:cNvPicPr>
          <p:nvPr/>
        </p:nvPicPr>
        <p:blipFill>
          <a:blip r:embed="rId4"/>
          <a:srcRect l="9494" r="19975"/>
          <a:stretch>
            <a:fillRect/>
          </a:stretch>
        </p:blipFill>
        <p:spPr bwMode="auto">
          <a:xfrm rot="271297">
            <a:off x="5159709" y="857096"/>
            <a:ext cx="3714776" cy="2370122"/>
          </a:xfrm>
          <a:prstGeom prst="rect">
            <a:avLst/>
          </a:prstGeom>
          <a:noFill/>
        </p:spPr>
      </p:pic>
      <p:pic>
        <p:nvPicPr>
          <p:cNvPr id="5124" name="Picture 4" descr="C:\Users\uralo\Desktop\7aca4a46-80a7-4d0b-b7a0-620ca4fd4ecb.jpg"/>
          <p:cNvPicPr>
            <a:picLocks noChangeAspect="1" noChangeArrowheads="1"/>
          </p:cNvPicPr>
          <p:nvPr/>
        </p:nvPicPr>
        <p:blipFill>
          <a:blip r:embed="rId5"/>
          <a:srcRect t="28060" b="25065"/>
          <a:stretch>
            <a:fillRect/>
          </a:stretch>
        </p:blipFill>
        <p:spPr bwMode="auto">
          <a:xfrm rot="21224399">
            <a:off x="268316" y="3763200"/>
            <a:ext cx="2331720" cy="2428892"/>
          </a:xfrm>
          <a:prstGeom prst="rect">
            <a:avLst/>
          </a:prstGeom>
          <a:noFill/>
        </p:spPr>
      </p:pic>
      <p:pic>
        <p:nvPicPr>
          <p:cNvPr id="5125" name="Picture 5" descr="C:\Users\uralo\Desktop\fbf5ba83-f222-41d3-9ce9-d862998b1b55.jpg"/>
          <p:cNvPicPr>
            <a:picLocks noChangeAspect="1" noChangeArrowheads="1"/>
          </p:cNvPicPr>
          <p:nvPr/>
        </p:nvPicPr>
        <p:blipFill>
          <a:blip r:embed="rId6"/>
          <a:srcRect l="7372" t="1562" r="15705" b="44351"/>
          <a:stretch>
            <a:fillRect/>
          </a:stretch>
        </p:blipFill>
        <p:spPr bwMode="auto">
          <a:xfrm>
            <a:off x="2857488" y="3143248"/>
            <a:ext cx="2286016" cy="3571900"/>
          </a:xfrm>
          <a:prstGeom prst="rect">
            <a:avLst/>
          </a:prstGeom>
          <a:noFill/>
        </p:spPr>
      </p:pic>
      <p:pic>
        <p:nvPicPr>
          <p:cNvPr id="5126" name="Picture 6" descr="C:\Users\uralo\Desktop\fae00d57-a2a6-456a-a997-eea364ae5ad2.jpg"/>
          <p:cNvPicPr>
            <a:picLocks noChangeAspect="1" noChangeArrowheads="1"/>
          </p:cNvPicPr>
          <p:nvPr/>
        </p:nvPicPr>
        <p:blipFill>
          <a:blip r:embed="rId7"/>
          <a:srcRect l="15365" r="16961"/>
          <a:stretch>
            <a:fillRect/>
          </a:stretch>
        </p:blipFill>
        <p:spPr bwMode="auto">
          <a:xfrm rot="328805">
            <a:off x="5458356" y="3729617"/>
            <a:ext cx="3412049" cy="22688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kartinkin.net/uploads/posts/2021-01/1611331493_13-p-fon-morskoi-risunok-15.jpg"/>
          <p:cNvPicPr>
            <a:picLocks noChangeAspect="1" noChangeArrowheads="1"/>
          </p:cNvPicPr>
          <p:nvPr/>
        </p:nvPicPr>
        <p:blipFill>
          <a:blip r:embed="rId2"/>
          <a:srcRect r="14915"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57224" y="214290"/>
            <a:ext cx="77867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Направление: художественно – эстетическое развитие.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uralo\Desktop\1deae046-ba09-40b9-a44c-bc61d66fa2d3.jpg"/>
          <p:cNvPicPr>
            <a:picLocks noChangeAspect="1" noChangeArrowheads="1"/>
          </p:cNvPicPr>
          <p:nvPr/>
        </p:nvPicPr>
        <p:blipFill>
          <a:blip r:embed="rId3"/>
          <a:srcRect l="15808" r="17007"/>
          <a:stretch>
            <a:fillRect/>
          </a:stretch>
        </p:blipFill>
        <p:spPr bwMode="auto">
          <a:xfrm rot="21367697">
            <a:off x="105715" y="808287"/>
            <a:ext cx="3221398" cy="2157681"/>
          </a:xfrm>
          <a:prstGeom prst="rect">
            <a:avLst/>
          </a:prstGeom>
          <a:noFill/>
        </p:spPr>
      </p:pic>
      <p:pic>
        <p:nvPicPr>
          <p:cNvPr id="4099" name="Picture 3" descr="C:\Users\uralo\Desktop\80f360b6-edbd-444b-bf24-4412e6264450.jpg"/>
          <p:cNvPicPr>
            <a:picLocks noChangeAspect="1" noChangeArrowheads="1"/>
          </p:cNvPicPr>
          <p:nvPr/>
        </p:nvPicPr>
        <p:blipFill>
          <a:blip r:embed="rId4"/>
          <a:srcRect t="10417" r="7208" b="69"/>
          <a:stretch>
            <a:fillRect/>
          </a:stretch>
        </p:blipFill>
        <p:spPr bwMode="auto">
          <a:xfrm rot="182601">
            <a:off x="4047640" y="685825"/>
            <a:ext cx="4357718" cy="1891705"/>
          </a:xfrm>
          <a:prstGeom prst="rect">
            <a:avLst/>
          </a:prstGeom>
          <a:noFill/>
        </p:spPr>
      </p:pic>
      <p:pic>
        <p:nvPicPr>
          <p:cNvPr id="4100" name="Picture 4" descr="C:\Users\uralo\Desktop\cbb4ca38-fe8d-46b9-9046-19270c2e4a92.jpg"/>
          <p:cNvPicPr>
            <a:picLocks noChangeAspect="1" noChangeArrowheads="1"/>
          </p:cNvPicPr>
          <p:nvPr/>
        </p:nvPicPr>
        <p:blipFill>
          <a:blip r:embed="rId5"/>
          <a:srcRect l="16416" t="6489" r="25540" b="9155"/>
          <a:stretch>
            <a:fillRect/>
          </a:stretch>
        </p:blipFill>
        <p:spPr bwMode="auto">
          <a:xfrm>
            <a:off x="4000496" y="2571744"/>
            <a:ext cx="3277044" cy="2143140"/>
          </a:xfrm>
          <a:prstGeom prst="rect">
            <a:avLst/>
          </a:prstGeom>
          <a:noFill/>
        </p:spPr>
      </p:pic>
      <p:pic>
        <p:nvPicPr>
          <p:cNvPr id="4102" name="Picture 6" descr="C:\Users\uralo\Desktop\000849b1-9c40-4704-bf49-1445e21336c1.jpg"/>
          <p:cNvPicPr>
            <a:picLocks noChangeAspect="1" noChangeArrowheads="1"/>
          </p:cNvPicPr>
          <p:nvPr/>
        </p:nvPicPr>
        <p:blipFill>
          <a:blip r:embed="rId6"/>
          <a:srcRect t="19114" b="14088"/>
          <a:stretch>
            <a:fillRect/>
          </a:stretch>
        </p:blipFill>
        <p:spPr bwMode="auto">
          <a:xfrm rot="21377413">
            <a:off x="426581" y="3078929"/>
            <a:ext cx="2500330" cy="2226872"/>
          </a:xfrm>
          <a:prstGeom prst="rect">
            <a:avLst/>
          </a:prstGeom>
          <a:noFill/>
        </p:spPr>
      </p:pic>
      <p:pic>
        <p:nvPicPr>
          <p:cNvPr id="4101" name="Picture 5" descr="C:\Users\uralo\Desktop\3fd81f9b-b587-4d25-999e-04f57c831a41.jpg"/>
          <p:cNvPicPr>
            <a:picLocks noChangeAspect="1" noChangeArrowheads="1"/>
          </p:cNvPicPr>
          <p:nvPr/>
        </p:nvPicPr>
        <p:blipFill>
          <a:blip r:embed="rId7"/>
          <a:srcRect l="5437" r="12007"/>
          <a:stretch>
            <a:fillRect/>
          </a:stretch>
        </p:blipFill>
        <p:spPr bwMode="auto">
          <a:xfrm>
            <a:off x="2786050" y="4714884"/>
            <a:ext cx="3571900" cy="1946993"/>
          </a:xfrm>
          <a:prstGeom prst="rect">
            <a:avLst/>
          </a:prstGeom>
          <a:noFill/>
        </p:spPr>
      </p:pic>
      <p:pic>
        <p:nvPicPr>
          <p:cNvPr id="11" name="Picture 3" descr="C:\Users\uralo\Desktop\005c3ff3-a978-4c2a-9cc9-8014c35f2f8f.jpg"/>
          <p:cNvPicPr>
            <a:picLocks noChangeAspect="1" noChangeArrowheads="1"/>
          </p:cNvPicPr>
          <p:nvPr/>
        </p:nvPicPr>
        <p:blipFill>
          <a:blip r:embed="rId8" cstate="print"/>
          <a:srcRect l="29895" t="4545" r="-495" b="-1137"/>
          <a:stretch>
            <a:fillRect/>
          </a:stretch>
        </p:blipFill>
        <p:spPr bwMode="auto">
          <a:xfrm rot="484180">
            <a:off x="7129958" y="3304092"/>
            <a:ext cx="1792298" cy="32856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kartinkin.net/uploads/posts/2021-01/1611331493_13-p-fon-morskoi-risunok-15.jpg"/>
          <p:cNvPicPr>
            <a:picLocks noChangeAspect="1" noChangeArrowheads="1"/>
          </p:cNvPicPr>
          <p:nvPr/>
        </p:nvPicPr>
        <p:blipFill>
          <a:blip r:embed="rId2"/>
          <a:srcRect r="14915"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57224" y="571480"/>
            <a:ext cx="77867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Направление: физическое развитие.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3" descr="20220414_075215.jpg"/>
          <p:cNvPicPr>
            <a:picLocks noChangeAspect="1"/>
          </p:cNvPicPr>
          <p:nvPr/>
        </p:nvPicPr>
        <p:blipFill>
          <a:blip r:embed="rId3"/>
          <a:srcRect l="17199" r="17365"/>
          <a:stretch>
            <a:fillRect/>
          </a:stretch>
        </p:blipFill>
        <p:spPr bwMode="auto">
          <a:xfrm rot="21300820">
            <a:off x="138360" y="1351339"/>
            <a:ext cx="4942250" cy="3398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 descr="C:\Users\uralo\Desktop\ded4e21f-6289-4d47-a4f9-9abce3566869.jpg"/>
          <p:cNvPicPr>
            <a:picLocks noChangeAspect="1" noChangeArrowheads="1"/>
          </p:cNvPicPr>
          <p:nvPr/>
        </p:nvPicPr>
        <p:blipFill>
          <a:blip r:embed="rId4"/>
          <a:srcRect t="12443" r="19124"/>
          <a:stretch>
            <a:fillRect/>
          </a:stretch>
        </p:blipFill>
        <p:spPr bwMode="auto">
          <a:xfrm rot="428400">
            <a:off x="5256177" y="3433854"/>
            <a:ext cx="3714776" cy="30162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48</Words>
  <Application>Microsoft Office PowerPoint</Application>
  <PresentationFormat>Экран (4:3)</PresentationFormat>
  <Paragraphs>10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александр наумов</dc:creator>
  <cp:lastModifiedBy>александр наумов</cp:lastModifiedBy>
  <cp:revision>19</cp:revision>
  <dcterms:created xsi:type="dcterms:W3CDTF">2022-05-15T03:46:46Z</dcterms:created>
  <dcterms:modified xsi:type="dcterms:W3CDTF">2022-11-08T02:44:59Z</dcterms:modified>
</cp:coreProperties>
</file>