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2" r:id="rId2"/>
    <p:sldId id="283" r:id="rId3"/>
    <p:sldId id="270" r:id="rId4"/>
    <p:sldId id="284" r:id="rId5"/>
    <p:sldId id="279" r:id="rId6"/>
    <p:sldId id="271" r:id="rId7"/>
    <p:sldId id="278" r:id="rId8"/>
    <p:sldId id="299" r:id="rId9"/>
    <p:sldId id="281" r:id="rId10"/>
    <p:sldId id="273" r:id="rId11"/>
    <p:sldId id="259" r:id="rId12"/>
    <p:sldId id="260" r:id="rId13"/>
    <p:sldId id="274" r:id="rId14"/>
    <p:sldId id="275" r:id="rId15"/>
    <p:sldId id="298" r:id="rId16"/>
    <p:sldId id="28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801" autoAdjust="0"/>
    <p:restoredTop sz="93932" autoAdjust="0"/>
  </p:normalViewPr>
  <p:slideViewPr>
    <p:cSldViewPr>
      <p:cViewPr>
        <p:scale>
          <a:sx n="100" d="100"/>
          <a:sy n="100" d="100"/>
        </p:scale>
        <p:origin x="-1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AA179-3882-412F-BF19-8EEEE038A5CB}" type="datetimeFigureOut">
              <a:rPr lang="ru-RU" smtClean="0"/>
              <a:pPr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6190"/>
            <a:ext cx="914400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0"/>
            <a:ext cx="8999537" cy="416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85720" y="1000108"/>
            <a:ext cx="6500858" cy="2646878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  <a:reflection blurRad="6350" stA="50000" endA="295" endPos="92000" dist="101600" dir="5400000" sy="-100000" algn="bl" rotWithShape="0"/>
          </a:effectLst>
          <a:scene3d>
            <a:camera prst="perspectiveContrastingLeftFacing"/>
            <a:lightRig rig="soft" dir="t">
              <a:rot lat="0" lon="0" rev="0"/>
            </a:lightRig>
          </a:scene3d>
          <a:sp3d prstMaterial="translucentPowder"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    </a:t>
            </a:r>
            <a:r>
              <a:rPr lang="ru-RU" b="1" dirty="0" smtClean="0">
                <a:solidFill>
                  <a:schemeClr val="tx2"/>
                </a:solidFill>
              </a:rPr>
              <a:t>Муниципальное автономное  дошкольное учреждение детский сад №45 «Карамелька» ГО Богданович.</a:t>
            </a:r>
          </a:p>
          <a:p>
            <a:pPr algn="ctr"/>
            <a:endParaRPr lang="ru-RU" b="1" dirty="0" smtClean="0">
              <a:solidFill>
                <a:schemeClr val="tx2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Адрес: Свердловская область, г.Богданович,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ул. Октябрьская, д-3.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Тел: 8(34376) 2-18-86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</a:rPr>
              <a:t>202</a:t>
            </a:r>
            <a:r>
              <a:rPr lang="en-US" sz="1600" b="1" dirty="0" smtClean="0">
                <a:solidFill>
                  <a:schemeClr val="tx2"/>
                </a:solidFill>
              </a:rPr>
              <a:t>2</a:t>
            </a:r>
            <a:r>
              <a:rPr lang="ru-RU" sz="1600" b="1" dirty="0" smtClean="0">
                <a:solidFill>
                  <a:schemeClr val="tx2"/>
                </a:solidFill>
              </a:rPr>
              <a:t>г</a:t>
            </a:r>
          </a:p>
          <a:p>
            <a:r>
              <a:rPr lang="ru-RU" dirty="0" smtClean="0"/>
              <a:t>                        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3357562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                                        « ЗООПАРК.»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42852"/>
            <a:ext cx="32004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3" y="144463"/>
            <a:ext cx="3200400" cy="3070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643314"/>
            <a:ext cx="32004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3857628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14480" y="3571876"/>
            <a:ext cx="52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«Наш дом»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3200400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42852"/>
            <a:ext cx="320040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929066"/>
            <a:ext cx="3571875" cy="2581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738574"/>
            <a:ext cx="3571875" cy="3119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3214686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«Транспорт»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79" y="-3929085"/>
            <a:ext cx="1560576" cy="172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3" y="144463"/>
            <a:ext cx="3200400" cy="321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71876"/>
            <a:ext cx="3000396" cy="30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142852"/>
            <a:ext cx="3571875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500438"/>
            <a:ext cx="3143272" cy="3119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3357562"/>
            <a:ext cx="7105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По замыслу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35718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500438"/>
            <a:ext cx="3200400" cy="3124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876"/>
            <a:ext cx="3200400" cy="314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142852"/>
            <a:ext cx="357187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214290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ЭКСКУРСИЯ В МУЗЕЙ ОГНЕУПОРНОГО ЗАВОДА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32004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000108"/>
            <a:ext cx="32004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590800"/>
            <a:ext cx="2486020" cy="376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305312"/>
            <a:ext cx="2571768" cy="25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4429132"/>
            <a:ext cx="300039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214290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ЭКСКУРСИЯ В МУЗЕЙ ОГНЕУПОРНОГО ЗАВОДА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857232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214662"/>
            <a:ext cx="32004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isometricOffAxis2Left"/>
            <a:lightRig rig="threePt" dir="t"/>
          </a:scene3d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714884"/>
            <a:ext cx="2771772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perspectiveContrastingRightFacing"/>
            <a:lightRig rig="threePt" dir="t"/>
          </a:scene3d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4591040"/>
            <a:ext cx="2214578" cy="226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6050" y="928671"/>
            <a:ext cx="5643602" cy="369332"/>
          </a:xfrm>
          <a:prstGeom prst="rect">
            <a:avLst/>
          </a:prstGeom>
          <a:ln>
            <a:noFill/>
          </a:ln>
          <a:scene3d>
            <a:camera prst="perspectiveBelow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  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8999537" cy="671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6248" y="928670"/>
            <a:ext cx="4643470" cy="452431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isometricOffAxis2Lef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«</a:t>
            </a:r>
            <a:r>
              <a:rPr lang="ru-RU" sz="6000" b="1" dirty="0" smtClean="0">
                <a:solidFill>
                  <a:srgbClr val="C00000"/>
                </a:solidFill>
              </a:rPr>
              <a:t>В СТРАНЕ ЛЕГО»</a:t>
            </a:r>
          </a:p>
          <a:p>
            <a:pPr algn="ctr"/>
            <a:endParaRPr lang="ru-RU" sz="4800" b="1" dirty="0" smtClean="0">
              <a:solidFill>
                <a:srgbClr val="C00000"/>
              </a:solidFill>
            </a:endParaRPr>
          </a:p>
          <a:p>
            <a:pPr algn="ctr"/>
            <a:endParaRPr lang="ru-RU" sz="4800" b="1" dirty="0" smtClean="0">
              <a:solidFill>
                <a:srgbClr val="C00000"/>
              </a:solidFill>
            </a:endParaRPr>
          </a:p>
          <a:p>
            <a:pPr algn="r"/>
            <a:r>
              <a:rPr lang="ru-RU" i="1" dirty="0" smtClean="0"/>
              <a:t>          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Проект для детей    старшей группы.</a:t>
            </a:r>
          </a:p>
          <a:p>
            <a:pPr algn="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              Руководитель проекта: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Майорова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Т.А.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Актуальность проекта: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714356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Игра – необходимый спутник детства. Игра – это основной вид деятельности дошкольника. Игра – это то, чего нельзя лишать ни одного ребёнка, заменяя её на учёбу раньше времени. Ребёнку просто необходимо «наиграться» и хорошо, если окружение малыша это понимает. Ведь именно в игре ребёнок учится планировать свои действия, воплощать свои мысли, контролировать своё поведение. С данным конструктором дети и обучаются, познавая мир, и играют с созданными фигурами. Малыши любят конструировать, их творческие способности безграничны. Наш процесс построен таким образом, что изо дня в день воспитанники познают мир LEGO-конструирования, что даёт им возможность фантазировать, строить, претворять в жизнь задуманное. Увлекаясь этим процессом, ребёнок в конечном итоге может увидеть результат своей работы, именно поэтому дети с радостью выполняют задания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вместе учатся думать, фантазировать, действовать, не боясь ошибок.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643314"/>
            <a:ext cx="335758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714752"/>
            <a:ext cx="320992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0034" y="142853"/>
            <a:ext cx="8643966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Тип проекта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1600" dirty="0" smtClean="0"/>
              <a:t> </a:t>
            </a:r>
            <a:r>
              <a:rPr lang="ru-RU" sz="1600" b="1" dirty="0" smtClean="0">
                <a:solidFill>
                  <a:srgbClr val="7030A0"/>
                </a:solidFill>
              </a:rPr>
              <a:t>познавательно-творческий.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Срок реализации проекта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краткосрочный ( сентябрь-октябрь2022г)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дети, воспитатель.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indent="228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 проекта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1600" dirty="0" smtClean="0">
                <a:solidFill>
                  <a:srgbClr val="7030A0"/>
                </a:solidFill>
              </a:rPr>
              <a:t> </a:t>
            </a:r>
            <a:r>
              <a:rPr lang="ru-RU" sz="1600" b="1" dirty="0" smtClean="0"/>
              <a:t> </a:t>
            </a:r>
            <a:r>
              <a:rPr lang="ru-RU" sz="1600" b="1" dirty="0" smtClean="0">
                <a:solidFill>
                  <a:srgbClr val="7030A0"/>
                </a:solidFill>
              </a:rPr>
              <a:t>развитие творческих способностей, конструкторских умений и навыков, всех сторон детской речи; воспитание личности, способной самостоятельно ставить перед собой задачи и решать их.</a:t>
            </a:r>
            <a:r>
              <a:rPr lang="ru-RU" sz="1600" b="1" dirty="0" smtClean="0"/>
              <a:t>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Задачи проекта: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>
              <a:buFont typeface="Wingdings" pitchFamily="2" charset="2"/>
              <a:buChar char="q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7030A0"/>
                </a:solidFill>
              </a:rPr>
              <a:t>Поддерживать у детей старшего дошкольного возраста интерес к </a:t>
            </a:r>
            <a:r>
              <a:rPr lang="ru-RU" sz="1600" dirty="0" err="1" smtClean="0">
                <a:solidFill>
                  <a:srgbClr val="7030A0"/>
                </a:solidFill>
              </a:rPr>
              <a:t>само-моделированию</a:t>
            </a:r>
            <a:r>
              <a:rPr lang="ru-RU" sz="1600" dirty="0" smtClean="0">
                <a:solidFill>
                  <a:srgbClr val="7030A0"/>
                </a:solidFill>
              </a:rPr>
              <a:t>,  развивать детское творчество в данном направлении.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</a:rPr>
              <a:t> Учить представлять модель объекта, выделять основные части, их назначение.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</a:rPr>
              <a:t> Учить понимать красоту будущей постройки (симметричность и цветовое решение).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</a:rPr>
              <a:t> Закреплять умения детей общаться между собой при создании построек в парах и мини-группах, распределять обязанности.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</a:rPr>
              <a:t> Выявлять детей, которые обладают нестандартным мышлением, способствовать их развитию в конструктивной деятельности.</a:t>
            </a:r>
          </a:p>
          <a:p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143380"/>
            <a:ext cx="39243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071942"/>
            <a:ext cx="283369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6693" cy="65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57224" y="214290"/>
            <a:ext cx="7929618" cy="535531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Этапы реализации проекта:</a:t>
            </a:r>
          </a:p>
          <a:p>
            <a:r>
              <a:rPr lang="ru-RU" sz="1600" dirty="0" smtClean="0"/>
              <a:t>1.</a:t>
            </a:r>
            <a:r>
              <a:rPr lang="ru-RU" sz="1600" b="1" i="1" dirty="0" smtClean="0">
                <a:solidFill>
                  <a:schemeClr val="tx2"/>
                </a:solidFill>
              </a:rPr>
              <a:t> </a:t>
            </a:r>
            <a:r>
              <a:rPr lang="ru-RU" sz="1600" b="1" i="1" u="sng" dirty="0" smtClean="0">
                <a:solidFill>
                  <a:schemeClr val="tx2"/>
                </a:solidFill>
              </a:rPr>
              <a:t>Подготовительный этап</a:t>
            </a:r>
            <a:r>
              <a:rPr lang="ru-RU" sz="1600" b="1" i="1" dirty="0" smtClean="0">
                <a:solidFill>
                  <a:schemeClr val="tx2"/>
                </a:solidFill>
              </a:rPr>
              <a:t>: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rgbClr val="7030A0"/>
                </a:solidFill>
              </a:rPr>
              <a:t> </a:t>
            </a:r>
            <a:r>
              <a:rPr lang="ru-RU" sz="1400" b="1" dirty="0" smtClean="0">
                <a:solidFill>
                  <a:srgbClr val="7030A0"/>
                </a:solidFill>
              </a:rPr>
              <a:t>Обоснование темы проекта, мотивация выбора, сбор материала и методической литературы, обсуждение темы с родителями и детьми старшей группы, разработка мероприятия по теме проекта.</a:t>
            </a:r>
            <a:r>
              <a:rPr lang="ru-RU" sz="1400" dirty="0" smtClean="0">
                <a:solidFill>
                  <a:srgbClr val="7030A0"/>
                </a:solidFill>
              </a:rPr>
              <a:t/>
            </a:r>
            <a:br>
              <a:rPr lang="ru-RU" sz="1400" dirty="0" smtClean="0">
                <a:solidFill>
                  <a:srgbClr val="7030A0"/>
                </a:solidFill>
              </a:rPr>
            </a:br>
            <a:r>
              <a:rPr lang="ru-RU" sz="1400" u="sng" dirty="0" smtClean="0"/>
              <a:t>2</a:t>
            </a:r>
            <a:r>
              <a:rPr lang="ru-RU" sz="1400" i="1" u="sng" dirty="0" smtClean="0"/>
              <a:t>. </a:t>
            </a:r>
            <a:r>
              <a:rPr lang="ru-RU" sz="1400" b="1" i="1" u="sng" dirty="0" smtClean="0">
                <a:solidFill>
                  <a:schemeClr val="tx2"/>
                </a:solidFill>
              </a:rPr>
              <a:t>Основной этап:</a:t>
            </a:r>
          </a:p>
          <a:p>
            <a:pPr>
              <a:buFont typeface="Wingdings" pitchFamily="2" charset="2"/>
              <a:buChar char="q"/>
            </a:pPr>
            <a:r>
              <a:rPr lang="ru-RU" sz="1400" b="1" dirty="0" smtClean="0">
                <a:solidFill>
                  <a:srgbClr val="7030A0"/>
                </a:solidFill>
              </a:rPr>
              <a:t>Мероприятия по работе с детьми</a:t>
            </a:r>
            <a:r>
              <a:rPr lang="ru-RU" sz="1400" dirty="0" smtClean="0"/>
              <a:t>:</a:t>
            </a: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</a:rPr>
              <a:t>Проведение в соответствии с разработанным планом исследований по теме проекта.</a:t>
            </a:r>
            <a:r>
              <a:rPr lang="ru-RU" sz="1400" dirty="0" smtClean="0"/>
              <a:t> -</a:t>
            </a:r>
            <a:r>
              <a:rPr lang="ru-RU" sz="1400" b="1" dirty="0" smtClean="0">
                <a:solidFill>
                  <a:srgbClr val="7030A0"/>
                </a:solidFill>
              </a:rPr>
              <a:t>конструирование по образцу;</a:t>
            </a: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</a:rPr>
              <a:t>-конструирование по замыслу;</a:t>
            </a: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</a:rPr>
              <a:t>-совместное конструирование с педагогом;</a:t>
            </a: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</a:rPr>
              <a:t>-конструирование по воображению;</a:t>
            </a: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</a:rPr>
              <a:t>-конструирование по модели;</a:t>
            </a: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</a:rPr>
              <a:t>-конструирование по условиям;</a:t>
            </a: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</a:rPr>
              <a:t>-конструирование по чертежам и наглядным схемам;</a:t>
            </a: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</a:rPr>
              <a:t>тематическое конструирование.</a:t>
            </a:r>
          </a:p>
          <a:p>
            <a:r>
              <a:rPr lang="ru-RU" sz="1400" u="sng" dirty="0" smtClean="0">
                <a:solidFill>
                  <a:schemeClr val="tx2"/>
                </a:solidFill>
              </a:rPr>
              <a:t> </a:t>
            </a:r>
            <a:r>
              <a:rPr lang="ru-RU" sz="1400" b="1" u="sng" dirty="0" smtClean="0">
                <a:solidFill>
                  <a:schemeClr val="tx2"/>
                </a:solidFill>
              </a:rPr>
              <a:t>Формы работы с родителями: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- выставки совместных работ;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- участие в </a:t>
            </a:r>
            <a:r>
              <a:rPr lang="ru-RU" sz="1400" b="1" dirty="0" err="1" smtClean="0">
                <a:solidFill>
                  <a:srgbClr val="7030A0"/>
                </a:solidFill>
              </a:rPr>
              <a:t>интернет-конкурсе</a:t>
            </a:r>
            <a:r>
              <a:rPr lang="ru-RU" sz="1400" b="1" dirty="0" smtClean="0">
                <a:solidFill>
                  <a:srgbClr val="7030A0"/>
                </a:solidFill>
              </a:rPr>
              <a:t>;</a:t>
            </a:r>
            <a:br>
              <a:rPr lang="ru-RU" sz="1400" b="1" dirty="0" smtClean="0">
                <a:solidFill>
                  <a:srgbClr val="7030A0"/>
                </a:solidFill>
              </a:rPr>
            </a:br>
            <a:r>
              <a:rPr lang="ru-RU" sz="1400" b="1" dirty="0" smtClean="0">
                <a:solidFill>
                  <a:srgbClr val="7030A0"/>
                </a:solidFill>
              </a:rPr>
              <a:t>- оформление стендового материала;</a:t>
            </a:r>
            <a:br>
              <a:rPr lang="ru-RU" sz="1400" b="1" dirty="0" smtClean="0">
                <a:solidFill>
                  <a:srgbClr val="7030A0"/>
                </a:solidFill>
              </a:rPr>
            </a:br>
            <a:r>
              <a:rPr lang="ru-RU" sz="1400" b="1" dirty="0" smtClean="0">
                <a:solidFill>
                  <a:srgbClr val="7030A0"/>
                </a:solidFill>
              </a:rPr>
              <a:t>- консультации;</a:t>
            </a:r>
            <a:br>
              <a:rPr lang="ru-RU" sz="1400" b="1" dirty="0" smtClean="0">
                <a:solidFill>
                  <a:srgbClr val="7030A0"/>
                </a:solidFill>
              </a:rPr>
            </a:br>
            <a:endParaRPr lang="ru-RU" sz="1400" b="1" dirty="0" smtClean="0">
              <a:solidFill>
                <a:srgbClr val="7030A0"/>
              </a:solidFill>
            </a:endParaRPr>
          </a:p>
          <a:p>
            <a:endParaRPr lang="ru-RU" sz="1400" dirty="0" smtClean="0"/>
          </a:p>
          <a:p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4786298"/>
            <a:ext cx="31241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7" descr="https://avatars.mds.yandex.net/get-pdb/998741/b4a29575-fcc1-451a-b1cb-01ae05b4a529/s1200?webp=false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357562"/>
            <a:ext cx="3041015" cy="309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00636"/>
            <a:ext cx="2286016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42976" y="500043"/>
            <a:ext cx="7358114" cy="4247317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 smtClean="0"/>
              <a:t> </a:t>
            </a:r>
            <a:r>
              <a:rPr lang="ru-RU" sz="1400" b="1" u="sng" dirty="0" smtClean="0">
                <a:solidFill>
                  <a:schemeClr val="accent1"/>
                </a:solidFill>
              </a:rPr>
              <a:t>Дидактические игры</a:t>
            </a:r>
            <a:r>
              <a:rPr lang="ru-RU" sz="1400" b="1" dirty="0" smtClean="0">
                <a:solidFill>
                  <a:schemeClr val="accent1"/>
                </a:solidFill>
              </a:rPr>
              <a:t>:</a:t>
            </a:r>
          </a:p>
          <a:p>
            <a:r>
              <a:rPr lang="ru-RU" sz="1400" i="1" dirty="0" smtClean="0">
                <a:solidFill>
                  <a:schemeClr val="tx2"/>
                </a:solidFill>
              </a:rPr>
              <a:t>«Найди такой же».</a:t>
            </a:r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i="1" dirty="0" smtClean="0">
                <a:solidFill>
                  <a:schemeClr val="tx2"/>
                </a:solidFill>
              </a:rPr>
              <a:t>«Угадай на ощупь».</a:t>
            </a:r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dirty="0" smtClean="0">
                <a:solidFill>
                  <a:schemeClr val="tx2"/>
                </a:solidFill>
              </a:rPr>
              <a:t>«Разные дорожки».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«Разложи по цвету».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«Дополни деталь».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«Юный математик».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«Зеркальная игра».</a:t>
            </a:r>
          </a:p>
          <a:p>
            <a:r>
              <a:rPr lang="ru-RU" sz="1400" b="1" dirty="0" smtClean="0"/>
              <a:t> </a:t>
            </a:r>
            <a:r>
              <a:rPr lang="ru-RU" sz="1400" b="1" u="sng" dirty="0" smtClean="0">
                <a:solidFill>
                  <a:schemeClr val="accent1"/>
                </a:solidFill>
              </a:rPr>
              <a:t>Пальчиковые игры</a:t>
            </a:r>
            <a:r>
              <a:rPr lang="ru-RU" sz="1400" b="1" dirty="0" smtClean="0">
                <a:solidFill>
                  <a:schemeClr val="accent1"/>
                </a:solidFill>
              </a:rPr>
              <a:t>: </a:t>
            </a:r>
            <a:r>
              <a:rPr lang="ru-RU" sz="1400" b="1" dirty="0" smtClean="0"/>
              <a:t> </a:t>
            </a:r>
            <a:r>
              <a:rPr lang="ru-RU" sz="1400" i="1" dirty="0" smtClean="0">
                <a:solidFill>
                  <a:schemeClr val="tx2"/>
                </a:solidFill>
              </a:rPr>
              <a:t>«Мы кирпичики поставим»</a:t>
            </a:r>
          </a:p>
          <a:p>
            <a:r>
              <a:rPr lang="ru-RU" sz="1400" i="1" dirty="0" smtClean="0">
                <a:solidFill>
                  <a:schemeClr val="tx2"/>
                </a:solidFill>
              </a:rPr>
              <a:t> </a:t>
            </a:r>
            <a:r>
              <a:rPr lang="ru-RU" sz="1400" i="1" dirty="0" smtClean="0">
                <a:solidFill>
                  <a:schemeClr val="tx2"/>
                </a:solidFill>
              </a:rPr>
              <a:t>                                       «Пальцы в гости к нам пришли»</a:t>
            </a:r>
          </a:p>
          <a:p>
            <a:r>
              <a:rPr lang="ru-RU" sz="1400" i="1" dirty="0" smtClean="0">
                <a:solidFill>
                  <a:schemeClr val="tx2"/>
                </a:solidFill>
              </a:rPr>
              <a:t> </a:t>
            </a:r>
            <a:r>
              <a:rPr lang="ru-RU" sz="1400" i="1" dirty="0" smtClean="0">
                <a:solidFill>
                  <a:schemeClr val="tx2"/>
                </a:solidFill>
              </a:rPr>
              <a:t>                                       « Мышка»</a:t>
            </a:r>
          </a:p>
          <a:p>
            <a:r>
              <a:rPr lang="ru-RU" sz="1400" i="1" dirty="0" smtClean="0">
                <a:solidFill>
                  <a:schemeClr val="tx2"/>
                </a:solidFill>
              </a:rPr>
              <a:t>                                        «Домик»</a:t>
            </a:r>
            <a:endParaRPr lang="ru-RU" sz="14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2"/>
                </a:solidFill>
              </a:rPr>
              <a:t> </a:t>
            </a:r>
            <a:r>
              <a:rPr lang="ru-RU" sz="1400" b="1" u="sng" dirty="0" smtClean="0">
                <a:solidFill>
                  <a:schemeClr val="tx2"/>
                </a:solidFill>
              </a:rPr>
              <a:t>Стихи</a:t>
            </a:r>
            <a:r>
              <a:rPr lang="ru-RU" sz="1400" u="sng" dirty="0" smtClean="0">
                <a:solidFill>
                  <a:schemeClr val="tx2"/>
                </a:solidFill>
              </a:rPr>
              <a:t>:</a:t>
            </a:r>
            <a:r>
              <a:rPr lang="ru-RU" sz="1400" dirty="0" smtClean="0">
                <a:solidFill>
                  <a:schemeClr val="tx2"/>
                </a:solidFill>
              </a:rPr>
              <a:t> «</a:t>
            </a:r>
            <a:r>
              <a:rPr lang="ru-RU" sz="1400" dirty="0" err="1" smtClean="0">
                <a:solidFill>
                  <a:schemeClr val="tx2"/>
                </a:solidFill>
              </a:rPr>
              <a:t>Лего-умная</a:t>
            </a:r>
            <a:r>
              <a:rPr lang="ru-RU" sz="1400" dirty="0" smtClean="0">
                <a:solidFill>
                  <a:schemeClr val="tx2"/>
                </a:solidFill>
              </a:rPr>
              <a:t> игра»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 </a:t>
            </a:r>
            <a:r>
              <a:rPr lang="ru-RU" sz="1400" dirty="0" smtClean="0">
                <a:solidFill>
                  <a:schemeClr val="tx2"/>
                </a:solidFill>
              </a:rPr>
              <a:t>                 «</a:t>
            </a:r>
            <a:r>
              <a:rPr lang="ru-RU" sz="1400" dirty="0" err="1" smtClean="0">
                <a:solidFill>
                  <a:schemeClr val="tx2"/>
                </a:solidFill>
              </a:rPr>
              <a:t>Лего-мир</a:t>
            </a:r>
            <a:r>
              <a:rPr lang="ru-RU" sz="1400" dirty="0" smtClean="0">
                <a:solidFill>
                  <a:schemeClr val="tx2"/>
                </a:solidFill>
              </a:rPr>
              <a:t> фантазий»</a:t>
            </a:r>
            <a:endParaRPr lang="ru-RU" sz="1400" dirty="0" smtClean="0">
              <a:solidFill>
                <a:schemeClr val="tx2"/>
              </a:solidFill>
            </a:endParaRPr>
          </a:p>
          <a:p>
            <a:endParaRPr lang="ru-RU" sz="1400" dirty="0" smtClean="0">
              <a:solidFill>
                <a:schemeClr val="tx2"/>
              </a:solidFill>
            </a:endParaRPr>
          </a:p>
          <a:p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dirty="0" smtClean="0"/>
              <a:t> </a:t>
            </a:r>
            <a:endParaRPr lang="ru-RU" sz="1400" b="1" dirty="0" smtClean="0"/>
          </a:p>
          <a:p>
            <a:endParaRPr lang="ru-RU" sz="1400" dirty="0" smtClean="0"/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929066"/>
            <a:ext cx="292895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705225"/>
            <a:ext cx="275272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786190"/>
            <a:ext cx="2962275" cy="2414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000232" y="0"/>
            <a:ext cx="4214842" cy="1692771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/>
              <a:t> </a:t>
            </a:r>
            <a:r>
              <a:rPr lang="ru-RU" sz="1400" dirty="0" smtClean="0"/>
              <a:t>                        </a:t>
            </a:r>
            <a:r>
              <a:rPr lang="ru-RU" b="1" i="1" dirty="0" smtClean="0">
                <a:solidFill>
                  <a:srgbClr val="C00000"/>
                </a:solidFill>
              </a:rPr>
              <a:t>Схемы. 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Математические задания.</a:t>
            </a:r>
            <a:endParaRPr lang="ru-RU" b="1" i="1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 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sz="1400" dirty="0" smtClean="0"/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3641719" cy="285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071546"/>
            <a:ext cx="2857520" cy="2914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43380"/>
            <a:ext cx="335755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4071942"/>
            <a:ext cx="314327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2500306"/>
            <a:ext cx="1982778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142852"/>
            <a:ext cx="203358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42976" y="357166"/>
            <a:ext cx="7358114" cy="861774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bliqueTopRight"/>
            <a:lightRig rig="threePt" dir="t"/>
          </a:scene3d>
          <a:sp3d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3 этап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– Итоговый.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aseline="0" dirty="0" smtClean="0">
                <a:latin typeface="Arial" pitchFamily="34" charset="0"/>
                <a:cs typeface="Arial" pitchFamily="34" charset="0"/>
              </a:rPr>
              <a:t>                       </a:t>
            </a:r>
            <a:r>
              <a:rPr lang="ru-RU" sz="3200" b="1" i="1" baseline="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Фотоотчет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842968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1106</TotalTime>
  <Words>302</Words>
  <Application>Microsoft Office PowerPoint</Application>
  <PresentationFormat>Экран (4:3)</PresentationFormat>
  <Paragraphs>70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USER</cp:lastModifiedBy>
  <cp:revision>195</cp:revision>
  <dcterms:created xsi:type="dcterms:W3CDTF">2020-06-13T11:24:38Z</dcterms:created>
  <dcterms:modified xsi:type="dcterms:W3CDTF">2022-10-29T12:04:30Z</dcterms:modified>
</cp:coreProperties>
</file>