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1" r:id="rId4"/>
    <p:sldId id="282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NS\Desktop\фоны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643050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РАЗВИВАЮЩАЯ СРЕДА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NS\Desktop\фоны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643050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РАЗВИВАЮЩАЯ СРЕДА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ПОДГОТОВИТЕЛНОЙ  ГРУППЕ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TOSHIBA\Desktop\20251023_080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80" y="764704"/>
            <a:ext cx="8171976" cy="58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Будущий первоклассник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2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NS\Desktop\фоны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TOSHIBA\Desktop\20251023_080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0823"/>
            <a:ext cx="3456383" cy="561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330824"/>
            <a:ext cx="4618856" cy="216207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TOSHIBA\Desktop\20251023_080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8" y="2428580"/>
            <a:ext cx="4993688" cy="33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NS\Desktop\фоны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0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415498"/>
            <a:ext cx="3672408" cy="5710665"/>
          </a:xfr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Центр 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удожественного творчества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OSHIBA\Desktop\20251023_1025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9765"/>
            <a:ext cx="5111750" cy="428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NS\Desktop\фоны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57223" y="482221"/>
            <a:ext cx="772077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омната отдыха»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TOSHIBA\Desktop\20251023_102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5" y="1844824"/>
            <a:ext cx="7894431" cy="412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NS\Desktop\фоны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3" y="188640"/>
            <a:ext cx="86409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конструирования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строительных игр.</a:t>
            </a:r>
          </a:p>
        </p:txBody>
      </p:sp>
      <p:pic>
        <p:nvPicPr>
          <p:cNvPr id="3075" name="Picture 3" descr="C:\Users\TOSHIBA\Desktop\20251023_102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055143" cy="47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NS\Desktop\фоны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32657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опытно – экспериментальной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и уголок природы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TOSHIBA\Desktop\20251023_093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6" y="1556792"/>
            <a:ext cx="3265937" cy="508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OSHIBA\Desktop\20251023_102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81" y="3429000"/>
            <a:ext cx="511833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:\Центры\Фото-01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1980" y="1700808"/>
            <a:ext cx="3533669" cy="155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NS\Desktop\фоны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19672" y="830998"/>
            <a:ext cx="64807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Центр книги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TOSHIBA\Desktop\20251023_101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62" y="1754327"/>
            <a:ext cx="3631076" cy="487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NS\Desktop\фоны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TOSHIBA\Desktop\20251023_080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3086"/>
            <a:ext cx="5400601" cy="64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Будущий первоклассник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Нечипорович</dc:creator>
  <cp:lastModifiedBy>TOSHIBA</cp:lastModifiedBy>
  <cp:revision>38</cp:revision>
  <dcterms:created xsi:type="dcterms:W3CDTF">2016-10-24T09:17:36Z</dcterms:created>
  <dcterms:modified xsi:type="dcterms:W3CDTF">2025-10-23T18:03:40Z</dcterms:modified>
</cp:coreProperties>
</file>