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285DC-AB2B-4F4C-BD4B-850B70E52E00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8C0D3-7B54-4FBD-8191-CEF622293F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31872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285DC-AB2B-4F4C-BD4B-850B70E52E00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8C0D3-7B54-4FBD-8191-CEF622293F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3505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285DC-AB2B-4F4C-BD4B-850B70E52E00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8C0D3-7B54-4FBD-8191-CEF622293F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30802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285DC-AB2B-4F4C-BD4B-850B70E52E00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8C0D3-7B54-4FBD-8191-CEF622293F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52931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285DC-AB2B-4F4C-BD4B-850B70E52E00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8C0D3-7B54-4FBD-8191-CEF622293F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307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285DC-AB2B-4F4C-BD4B-850B70E52E00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8C0D3-7B54-4FBD-8191-CEF622293F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76832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285DC-AB2B-4F4C-BD4B-850B70E52E00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8C0D3-7B54-4FBD-8191-CEF622293F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4977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285DC-AB2B-4F4C-BD4B-850B70E52E00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8C0D3-7B54-4FBD-8191-CEF622293F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90509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285DC-AB2B-4F4C-BD4B-850B70E52E00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8C0D3-7B54-4FBD-8191-CEF622293F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2145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285DC-AB2B-4F4C-BD4B-850B70E52E00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8C0D3-7B54-4FBD-8191-CEF622293F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96921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285DC-AB2B-4F4C-BD4B-850B70E52E00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8C0D3-7B54-4FBD-8191-CEF622293F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18564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D285DC-AB2B-4F4C-BD4B-850B70E52E00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D8C0D3-7B54-4FBD-8191-CEF622293F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0686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188640"/>
            <a:ext cx="88924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муниципальное автономное дошкольное учреждение Детский сад № 45 комбинированного вида «Карамелька»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ГО Богданович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2690336"/>
            <a:ext cx="7992888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  <a:p>
            <a:endParaRPr lang="ru-RU" dirty="0" smtClean="0"/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Составитель: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Крушницкая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Наталья  Сергеевна </a:t>
            </a:r>
          </a:p>
          <a:p>
            <a:endParaRPr lang="ru-RU" dirty="0"/>
          </a:p>
          <a:p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Адрес: 623530, Свердловская область, г. Богданович, ул. Октябрьская, д.3. Тел.: 8 (343 76)5-68-86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2022г.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1412777"/>
            <a:ext cx="698477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Краткосрочный проект 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(Для детей среднего дошкольного возраста 4лет)</a:t>
            </a: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«Сельскохозяйственные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профессии»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579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95536" y="332656"/>
            <a:ext cx="8208912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Развивающие игры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«Изобрази движением», «Где мы были мы не скажем, а что делали - покажем», «Волшебный мешочек», «Фруктовый салат», «Ориентировка»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стихотворений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 Михалков «Кем быть»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Кедрин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«Бабье лето», И. Пивоваров «Осенний клад»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Сказки «Репка», «Колобок», «Колосок», «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Хаврошечка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«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Липунюшка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Рассказы: В.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Голявкин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«Хочу лошадь»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Э. Успенский «Трое из Простоквашино», Л.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Шульпяков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«Моя счастливая деревня»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Художественно – эстетическое развитие: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Рисование: «Огородники». «Сельскохозяйственная техника»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Лепка: «Садовый инвентарь»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Конструирование из конструктора «Загон для скота»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Слушание песен: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«Антошка», «Урожайная», песня из мюзикла «Мама» - «Хороша деревня наша»</a:t>
            </a:r>
          </a:p>
        </p:txBody>
      </p:sp>
    </p:spTree>
    <p:extLst>
      <p:ext uri="{BB962C8B-B14F-4D97-AF65-F5344CB8AC3E}">
        <p14:creationId xmlns:p14="http://schemas.microsoft.com/office/powerpoint/2010/main" val="31514220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95536" y="548679"/>
            <a:ext cx="727280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Физическое развитие: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Подвижные игры: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«Запретное движение», «Игровая», «Где мы были, мы не скажем, а что делали – покажем», «Золотые ворота», «Коршун и наседка», «Садовник», «Хитрая лиса»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Формы взаимодействия с родителями: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произведений для чтения детям.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Э. Успенский «25 профессий Маши Филиппенко»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84348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26" name="Picture 2" descr="C:\Users\наталья\Desktop\Новая папка\9d7537fe-e4a7-4f37-902b-6ad006d3b6e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77046">
            <a:off x="491505" y="1313569"/>
            <a:ext cx="3175131" cy="423086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наталья\Desktop\Новая папка\e9059ff8-ac12-4342-bbba-8c931602988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70" b="14098"/>
          <a:stretch/>
        </p:blipFill>
        <p:spPr bwMode="auto">
          <a:xfrm rot="247439">
            <a:off x="4349278" y="2851646"/>
            <a:ext cx="4101003" cy="36576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411760" y="260648"/>
            <a:ext cx="39880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Фото к проекту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5684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050" name="Picture 2" descr="C:\Users\наталья\Desktop\Новая папка\03eb3ca3-b0b2-435c-a0cd-e22f124acc7e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798"/>
          <a:stretch/>
        </p:blipFill>
        <p:spPr bwMode="auto">
          <a:xfrm rot="21191751">
            <a:off x="867464" y="383209"/>
            <a:ext cx="2848236" cy="327367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наталья\Desktop\Новая папка\f4a63113-db36-426c-a445-2f76dccb211d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46"/>
          <a:stretch/>
        </p:blipFill>
        <p:spPr bwMode="auto">
          <a:xfrm rot="491631">
            <a:off x="5370378" y="318358"/>
            <a:ext cx="2750040" cy="331667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наталья\Desktop\Новая папка\74424786-2bfa-4642-8db9-f2fdfca4cb0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5" t="16069" r="958" b="18354"/>
          <a:stretch/>
        </p:blipFill>
        <p:spPr bwMode="auto">
          <a:xfrm>
            <a:off x="1331640" y="3973586"/>
            <a:ext cx="2883823" cy="26241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наталья\Desktop\Новая папка\8bd0fcd2-6454-4b9a-bcce-67d20f3e9554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7" b="16579"/>
          <a:stretch/>
        </p:blipFill>
        <p:spPr bwMode="auto">
          <a:xfrm>
            <a:off x="4572000" y="3872520"/>
            <a:ext cx="2606313" cy="27222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43984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074" name="Picture 2" descr="C:\Users\наталья\Desktop\Новая папка\46d248a6-8c1a-4a5f-bca8-758a86b521f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42" b="9912"/>
          <a:stretch/>
        </p:blipFill>
        <p:spPr bwMode="auto">
          <a:xfrm rot="302664">
            <a:off x="3715835" y="3592729"/>
            <a:ext cx="3312368" cy="305186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наталья\Desktop\Новая папка\12acf5ec-53be-446f-b2be-26587cd3757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29" b="29298"/>
          <a:stretch/>
        </p:blipFill>
        <p:spPr bwMode="auto">
          <a:xfrm rot="21336716">
            <a:off x="755576" y="404664"/>
            <a:ext cx="4515627" cy="28083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66312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098" name="Picture 2" descr="C:\Users\наталья\Desktop\Новая папка\dd281fd0-06c7-4d9a-b450-da332f13e89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61" t="19473" r="21189" b="14312"/>
          <a:stretch/>
        </p:blipFill>
        <p:spPr bwMode="auto">
          <a:xfrm rot="21329088">
            <a:off x="467544" y="613939"/>
            <a:ext cx="3187499" cy="412681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наталья\Desktop\Новая папка\5250e5f1-5ad3-4bd8-bb00-c2706303935c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52" t="19339" r="8987" b="9380"/>
          <a:stretch/>
        </p:blipFill>
        <p:spPr bwMode="auto">
          <a:xfrm rot="453307">
            <a:off x="4269260" y="2029883"/>
            <a:ext cx="3103060" cy="43625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80400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122" name="Picture 2" descr="C:\Users\наталья\Desktop\Новая папка\658d498c-721f-4705-b47b-90ff35683fee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26" t="19103" r="3242" b="13095"/>
          <a:stretch/>
        </p:blipFill>
        <p:spPr bwMode="auto">
          <a:xfrm rot="21076617">
            <a:off x="492241" y="791499"/>
            <a:ext cx="3328110" cy="37949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наталья\Desktop\Новая папка\0270ee38-b3a0-4342-a793-f1e09b3e619f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72" t="20969" r="21098" b="20470"/>
          <a:stretch/>
        </p:blipFill>
        <p:spPr bwMode="auto">
          <a:xfrm rot="506525">
            <a:off x="4379957" y="1936397"/>
            <a:ext cx="3521300" cy="42253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06935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146" name="Picture 2" descr="C:\Users\наталья\Desktop\Новая папка\5f37a73c-f364-470e-abc2-77faeab33cc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6" r="8912"/>
          <a:stretch/>
        </p:blipFill>
        <p:spPr bwMode="auto">
          <a:xfrm rot="21239505">
            <a:off x="611816" y="201396"/>
            <a:ext cx="2586748" cy="365633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наталья\Desktop\Новая папка\f87a86f4-77cc-47b4-b162-632fdc9df18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7" r="5945"/>
          <a:stretch/>
        </p:blipFill>
        <p:spPr bwMode="auto">
          <a:xfrm rot="385712">
            <a:off x="5088927" y="249203"/>
            <a:ext cx="2549236" cy="353714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наталья\Desktop\Новая папка\b5a2aebd-8151-4c37-b77d-d817077437d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12" b="8516"/>
          <a:stretch/>
        </p:blipFill>
        <p:spPr bwMode="auto">
          <a:xfrm>
            <a:off x="2294374" y="3904409"/>
            <a:ext cx="4365858" cy="281504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02878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170" name="Picture 2" descr="C:\Users\наталья\Desktop\Новая папка\38787a37-ba98-4ea6-8b75-f090ab2eba8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78" b="11645"/>
          <a:stretch/>
        </p:blipFill>
        <p:spPr bwMode="auto">
          <a:xfrm rot="21042896">
            <a:off x="553552" y="577643"/>
            <a:ext cx="4182481" cy="311687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наталья\Desktop\Новая папка\145d41e8-b04f-47b0-a39f-e90f746f3d1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5" t="-1138" b="9809"/>
          <a:stretch/>
        </p:blipFill>
        <p:spPr bwMode="auto">
          <a:xfrm rot="278978">
            <a:off x="4427984" y="3717032"/>
            <a:ext cx="3744416" cy="281399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71226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71600" y="188640"/>
            <a:ext cx="705678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Информационная карта проекта</a:t>
            </a:r>
          </a:p>
          <a:p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«Сельскохозяйственные профессии»</a:t>
            </a: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 проекта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Крушницкая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Н.С</a:t>
            </a:r>
          </a:p>
          <a:p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Продолжительность проекта: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краткосрочный </a:t>
            </a:r>
          </a:p>
          <a:p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Тип проекта: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 – творческий,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групповой (дети, родители, педагоги)</a:t>
            </a:r>
          </a:p>
          <a:p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 детей: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года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2136339"/>
            <a:ext cx="7344816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(24.10.2022г.-18.11.2022г.)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Проблема, значимая для детей: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 как дети проживают в городе, они не имеют возможности понаблюдать за сельскохозяйственными работами, а так же не имеют представления о сельских профессиях, поэтому было принято решение расширить знания детей о сельском хозяйстве.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57970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55576" y="620688"/>
            <a:ext cx="756084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проекта: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Расширить представления, о сельском хозяйстве.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Познакомить с сельскохозяйственными профессиями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проекта: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детей: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Выявить проблему и найти способы её решения.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Познакомить с особенностями сельской жизни;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Познакомить с сельскохозяйственной техникой (трактор, комбайн);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Научиться доброжелательному отношению друг к другу.</a:t>
            </a:r>
          </a:p>
        </p:txBody>
      </p:sp>
    </p:spTree>
    <p:extLst>
      <p:ext uri="{BB962C8B-B14F-4D97-AF65-F5344CB8AC3E}">
        <p14:creationId xmlns:p14="http://schemas.microsoft.com/office/powerpoint/2010/main" val="39950821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87624" y="476672"/>
            <a:ext cx="684076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педагогов: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оказывать детям помощь в выявлении проблемы, в поиске её решения;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развивать навыки коммуникативного и социального общения;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вызвать у детей интерес к сельской жизни;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воспитывать уважительное отношение друг к другу;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развивать познавательную активность дошкольников;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привлекать родителей к участию в проекте;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налаживать конструктивное и творческое взаимодействие с семьями воспитанников;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98968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31640" y="188640"/>
            <a:ext cx="619268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родителей: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Помочь детям достичь положительных результатов.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Участие родителей в подготовке докладов «Сельскохозяйственные профессии».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 проведения итогового мероприятия проекта: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Презентация детьми докладов «Сельскохозяйственные профессии»: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58863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1520" y="260648"/>
            <a:ext cx="8784976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Продукты проекта: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детей: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Доклады «Сельскохозяйственные профессии». Рисунки детей.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воспитателей: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Картотека «Сельскохозяйственные профессии»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родителей: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Доклады «Сельскохозяйственные профессии»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Ожидаемые результаты по проекту: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детей: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Развитие словарного запаса, умения свободного высказывания и правильного построения предложений.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Развитие творческого воображения, творческого мышления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Получить эмоциональный отклик от своей работы.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Развитие интереса детей к жизни на селе.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педагогов: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Сбор информации по данной теме, используя такие направления как: телевидение, энциклопедии, компьютер и распределить между детьми и родителями.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оформление проекта;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родителей: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Активное участие родителей в жизни детского сада и группы.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87593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3528" y="-2572643"/>
            <a:ext cx="8064896" cy="9017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Краткое содержание проекта: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 проекта  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Подготовительный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(проблема, планирование, прогнозирование результатов.)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хочу узнать:  «Что такое сельское хозяйство?» «Чем занимаются люди в селе?»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Решили расширить знания детей о профессиях через доклады, беседы Распределение информации по разным направлениями организовать сбор информации в виде стенда. Беседы с детьми о селе</a:t>
            </a:r>
          </a:p>
          <a:p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Деятельностный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(непосредственная деятельность по проекту)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Сбор информации и участие в беседах на темы: «Для чего нужны профессии», «Сельскохозяйственная техника», «Труд людей в селе». Самостоятельная художественная деятельность детей «Огород». «Сельскохозяйственная техника» (Рисование, «Овощи и фрукты» (Лепка, «Ферма»(Конструирование).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Коммуникативная деятельность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рассказы о сельскохозяйственных профессиях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оснащение предметно-развивающей среды (оформление группы в соответствии с темой)</a:t>
            </a:r>
          </a:p>
        </p:txBody>
      </p:sp>
    </p:spTree>
    <p:extLst>
      <p:ext uri="{BB962C8B-B14F-4D97-AF65-F5344CB8AC3E}">
        <p14:creationId xmlns:p14="http://schemas.microsoft.com/office/powerpoint/2010/main" val="12063763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1520" y="260648"/>
            <a:ext cx="7704856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совместной деятельности с детьми, проведение познавательной образовательной деятельности соответствующей тематики.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творческой активности и сплоченности. Подборка информации по заданному плану.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Совместная творческая деятельность в семье.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«Рассматривание иллюстрации людей, живущих в селе»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«Рассказы родителей «Моя профессия тракторист», «Я животновод»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Завершающий: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(презентация продуктов проекта и рефлексия)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докладов «Сельскохозяйственные профессии».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 – коммуникативное развитие: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Знакомить детей с сельскохозяйственными профессиями и с бытом на селе. Вовлекать в сюжетно – ролевые игры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«Стрекоза и муравей», «Фермеры», «Семья птиц»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«Садоводы - огородники».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Учить договариваться с партнерами по игре, соблюдать правила игры.</a:t>
            </a:r>
          </a:p>
        </p:txBody>
      </p:sp>
    </p:spTree>
    <p:extLst>
      <p:ext uri="{BB962C8B-B14F-4D97-AF65-F5344CB8AC3E}">
        <p14:creationId xmlns:p14="http://schemas.microsoft.com/office/powerpoint/2010/main" val="19246620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67544" y="476673"/>
            <a:ext cx="770485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Тематические беседы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«Для чего людям профессии», «Сельскохозяйственная техника», «Труд людей в селе».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Памятка для родителей по формированию у детей безопасного поведения в сельской местности.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Беседы о безопасности: «Осторожно, бродячие животные», «Трогать незнакомые предметы опасно!»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Познавательное развитие: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предметно- развивающей среды, связанной с темой.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Знакомить детей с сельскохозяйственной техникой, сельскими постройками, сельскохозяйственными профессиями, бытом на селе.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Ознакомление с окружающим миром: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«Тракторист», «Труд овощеводов и садоводов»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Речевое развитие: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«Комбайнеры и трактористы».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игры: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«Доскажи словечко», «Вершки – корешки», «Что растет в поле», «Найди пару», «Отгадай профессию»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82543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</TotalTime>
  <Words>1018</Words>
  <Application>Microsoft Office PowerPoint</Application>
  <PresentationFormat>Экран (4:3)</PresentationFormat>
  <Paragraphs>154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</dc:creator>
  <cp:lastModifiedBy>наталья</cp:lastModifiedBy>
  <cp:revision>12</cp:revision>
  <dcterms:created xsi:type="dcterms:W3CDTF">2022-11-25T03:45:11Z</dcterms:created>
  <dcterms:modified xsi:type="dcterms:W3CDTF">2022-11-25T08:57:16Z</dcterms:modified>
</cp:coreProperties>
</file>