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4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C6C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95" autoAdjust="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5F62-5402-4683-953B-C87187FA25E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5FBE-3069-43F3-8179-D71004D2E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387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5F62-5402-4683-953B-C87187FA25E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5FBE-3069-43F3-8179-D71004D2E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122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5F62-5402-4683-953B-C87187FA25E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5FBE-3069-43F3-8179-D71004D2E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064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5F62-5402-4683-953B-C87187FA25E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5FBE-3069-43F3-8179-D71004D2E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491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5F62-5402-4683-953B-C87187FA25E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5FBE-3069-43F3-8179-D71004D2E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17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5F62-5402-4683-953B-C87187FA25E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5FBE-3069-43F3-8179-D71004D2E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24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5F62-5402-4683-953B-C87187FA25E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5FBE-3069-43F3-8179-D71004D2E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586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5F62-5402-4683-953B-C87187FA25E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5FBE-3069-43F3-8179-D71004D2E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510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5F62-5402-4683-953B-C87187FA25E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5FBE-3069-43F3-8179-D71004D2E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235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5F62-5402-4683-953B-C87187FA25E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5FBE-3069-43F3-8179-D71004D2E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954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5F62-5402-4683-953B-C87187FA25E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5FBE-3069-43F3-8179-D71004D2E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077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85F62-5402-4683-953B-C87187FA25E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C5FBE-3069-43F3-8179-D71004D2E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36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jooinn.com/images/cloudscape-illustr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44"/>
            <a:ext cx="9324528" cy="686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https://coolsen.ru/wp-content/uploads/2021/11/025-20211102_15220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https://sun6-20.userapi.com/s/v1/ig2/gGZ2an8aY-wO09J2lJocnQrVIxjw94QUv3s3tCyrpl_xTIDNPxOHuRZIS6kkQutfFx3z8HdH7wi5EpzKoNfOpDAe.jpg?size=700x725&amp;quality=96&amp;crop=0,0,700,725&amp;ava=1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034" l="0" r="100000">
                        <a14:foregroundMark x1="43714" y1="9793" x2="43714" y2="9793"/>
                        <a14:foregroundMark x1="52000" y1="8414" x2="52000" y2="8414"/>
                        <a14:foregroundMark x1="61571" y1="9379" x2="61571" y2="9379"/>
                        <a14:foregroundMark x1="70857" y1="13655" x2="70857" y2="13655"/>
                        <a14:foregroundMark x1="40714" y1="9379" x2="40714" y2="9379"/>
                        <a14:foregroundMark x1="47429" y1="8276" x2="47429" y2="8276"/>
                        <a14:foregroundMark x1="57143" y1="8552" x2="57143" y2="8552"/>
                        <a14:foregroundMark x1="65857" y1="11448" x2="65857" y2="11448"/>
                        <a14:foregroundMark x1="59286" y1="9103" x2="59286" y2="9103"/>
                        <a14:foregroundMark x1="54857" y1="9103" x2="54857" y2="9103"/>
                        <a14:foregroundMark x1="65143" y1="16552" x2="65143" y2="16552"/>
                        <a14:foregroundMark x1="42000" y1="13931" x2="42000" y2="13931"/>
                        <a14:foregroundMark x1="73000" y1="20828" x2="73000" y2="20828"/>
                        <a14:foregroundMark x1="81286" y1="27310" x2="81286" y2="27310"/>
                        <a14:foregroundMark x1="31286" y1="15586" x2="31286" y2="15586"/>
                        <a14:foregroundMark x1="14857" y1="34207" x2="14857" y2="34207"/>
                        <a14:foregroundMark x1="10571" y1="50207" x2="10571" y2="50207"/>
                        <a14:foregroundMark x1="7714" y1="54621" x2="7714" y2="54621"/>
                        <a14:foregroundMark x1="90000" y1="35724" x2="90000" y2="35724"/>
                        <a14:foregroundMark x1="34143" y1="17103" x2="34143" y2="17103"/>
                        <a14:foregroundMark x1="47714" y1="12414" x2="47714" y2="12414"/>
                        <a14:foregroundMark x1="55429" y1="13793" x2="55429" y2="13793"/>
                        <a14:foregroundMark x1="44143" y1="13655" x2="44143" y2="13655"/>
                        <a14:foregroundMark x1="25000" y1="16276" x2="25000" y2="16276"/>
                        <a14:foregroundMark x1="92714" y1="46345" x2="92714" y2="46345"/>
                        <a14:foregroundMark x1="15857" y1="71724" x2="15857" y2="71724"/>
                        <a14:foregroundMark x1="36714" y1="85931" x2="36714" y2="85931"/>
                        <a14:foregroundMark x1="53143" y1="88000" x2="53143" y2="88000"/>
                        <a14:foregroundMark x1="61857" y1="86069" x2="61857" y2="86069"/>
                        <a14:foregroundMark x1="38143" y1="89655" x2="38143" y2="89655"/>
                        <a14:foregroundMark x1="53714" y1="91172" x2="53714" y2="91172"/>
                        <a14:foregroundMark x1="13857" y1="59448" x2="13857" y2="59448"/>
                        <a14:foregroundMark x1="18429" y1="29379" x2="18429" y2="29379"/>
                        <a14:foregroundMark x1="11286" y1="41103" x2="11286" y2="41103"/>
                        <a14:foregroundMark x1="17429" y1="25379" x2="17429" y2="25379"/>
                        <a14:foregroundMark x1="9714" y1="59724" x2="9714" y2="59724"/>
                        <a14:foregroundMark x1="46286" y1="87310" x2="46286" y2="87310"/>
                        <a14:foregroundMark x1="57571" y1="87586" x2="57571" y2="87586"/>
                        <a14:foregroundMark x1="66143" y1="86345" x2="66143" y2="86345"/>
                        <a14:foregroundMark x1="40857" y1="87034" x2="40857" y2="87034"/>
                        <a14:foregroundMark x1="73143" y1="20966" x2="73143" y2="20966"/>
                        <a14:foregroundMark x1="76571" y1="22759" x2="76571" y2="22759"/>
                        <a14:foregroundMark x1="85286" y1="33517" x2="85286" y2="33517"/>
                        <a14:foregroundMark x1="90000" y1="47724" x2="90000" y2="47724"/>
                        <a14:foregroundMark x1="34571" y1="12138" x2="34571" y2="12138"/>
                        <a14:foregroundMark x1="61143" y1="11862" x2="61143" y2="11862"/>
                        <a14:foregroundMark x1="71143" y1="16276" x2="71143" y2="16276"/>
                        <a14:foregroundMark x1="77857" y1="25655" x2="77857" y2="25655"/>
                        <a14:foregroundMark x1="38000" y1="16690" x2="38000" y2="16690"/>
                        <a14:foregroundMark x1="61857" y1="10483" x2="61857" y2="10483"/>
                        <a14:foregroundMark x1="54286" y1="10207" x2="54286" y2="10207"/>
                        <a14:foregroundMark x1="71429" y1="21241" x2="71429" y2="21241"/>
                        <a14:foregroundMark x1="76286" y1="18897" x2="76286" y2="18897"/>
                        <a14:foregroundMark x1="85714" y1="31862" x2="85714" y2="31862"/>
                        <a14:foregroundMark x1="79286" y1="21517" x2="79286" y2="21517"/>
                        <a14:foregroundMark x1="57286" y1="11448" x2="57286" y2="11448"/>
                        <a14:foregroundMark x1="88286" y1="38345" x2="88286" y2="38345"/>
                        <a14:backgroundMark x1="9429" y1="8828" x2="9429" y2="8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5" t="4618" r="4486" b="5389"/>
          <a:stretch/>
        </p:blipFill>
        <p:spPr bwMode="auto">
          <a:xfrm>
            <a:off x="1517650" y="464234"/>
            <a:ext cx="6278240" cy="6061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Picture 9" descr="https://drasler.ru/wp-content/uploads/2019/04/%D0%9A%D0%B0%D1%80%D1%82%D0%B8%D0%BD%D0%BA%D0%B0-%D0%BE%D0%B1%D0%BB%D0%B0%D0%BA%D0%BE-%D0%B4%D0%BB%D1%8F-%D0%B4%D0%B5%D1%82%D0%B5%D0%B9-%D0%BD%D0%B0-%D0%BF%D1%80%D0%BE%D0%B7%D1%80%D0%B0%D1%87%D0%BD%D0%BE%D0%BC-%D1%84%D0%BE%D0%BD%D0%B5-%D0%BF%D0%BE%D0%B4%D0%B1%D0%BE%D1%80%D0%BA%D0%B0-%D1%80%D0%B8%D1%81%D1%83%D0%BD%D0%BA%D0%BE%D0%B2-17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3" t="14420" r="9943" b="16054"/>
          <a:stretch/>
        </p:blipFill>
        <p:spPr bwMode="auto">
          <a:xfrm>
            <a:off x="6112171" y="160338"/>
            <a:ext cx="3031829" cy="183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90194"/>
            <a:ext cx="3035300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448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5" y="0"/>
            <a:ext cx="9128185" cy="70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387975"/>
            <a:ext cx="7772400" cy="147002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800" b="1" dirty="0" smtClean="0">
                <a:ln w="11430">
                  <a:solidFill>
                    <a:srgbClr val="00206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воспитатели</a:t>
            </a:r>
            <a:endParaRPr lang="ru-RU" sz="8800" b="1" dirty="0">
              <a:ln w="11430">
                <a:solidFill>
                  <a:srgbClr val="00206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1" name="Picture 3" descr="D:\ФОТО МАМА ОЧЕНЬ ДРЕНИЕ  ФОТО\Scan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3126" y="1309357"/>
            <a:ext cx="296258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webcomicms.net/sites/default/files/clipart/163534/rainbow-border-clipart-163534-5708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83" y="1184366"/>
            <a:ext cx="3209266" cy="4642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269966"/>
            <a:ext cx="3888431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Сусекова</a:t>
            </a: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Наталья Александровна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2040" y="269966"/>
            <a:ext cx="3888431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Чучва</a:t>
            </a: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Елена Алексеевна</a:t>
            </a:r>
          </a:p>
        </p:txBody>
      </p:sp>
      <p:pic>
        <p:nvPicPr>
          <p:cNvPr id="1026" name="Picture 2" descr="D:\Чучва Е.А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6" r="8834"/>
          <a:stretch/>
        </p:blipFill>
        <p:spPr bwMode="auto">
          <a:xfrm>
            <a:off x="5373857" y="1324486"/>
            <a:ext cx="2926081" cy="439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https://webcomicms.net/sites/default/files/clipart/163534/rainbow-border-clipart-163534-5708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264" y="1283425"/>
            <a:ext cx="3209266" cy="4642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12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270"/>
            <a:ext cx="9128185" cy="70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43147" y="116632"/>
            <a:ext cx="65527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00206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ПОЗНАВАТЕЛЬНОЕ  РАЗВИТИЕ</a:t>
            </a:r>
            <a:endParaRPr lang="ru-RU" sz="3200" b="1" spc="50" dirty="0">
              <a:ln w="11430">
                <a:solidFill>
                  <a:srgbClr val="00206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68759"/>
            <a:ext cx="3578945" cy="26842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387" y="1268760"/>
            <a:ext cx="3578945" cy="26842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076" y="3952969"/>
            <a:ext cx="3621855" cy="27163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89041" y="44246197"/>
            <a:ext cx="3365671" cy="2524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1" y="4653136"/>
            <a:ext cx="2232249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ЦЕНТР СЕНСОРНОГО РАЗВИТИЯ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79750" y="4653136"/>
            <a:ext cx="2232249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ЦЕНТР РАЗВИВАЮЩИХ ИГР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9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270"/>
            <a:ext cx="9128185" cy="70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89041" y="47637490"/>
            <a:ext cx="3365671" cy="2524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628800"/>
            <a:ext cx="4608512" cy="34563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372918" y="307584"/>
            <a:ext cx="2736304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ЦЕНТР ПРИРОДЫ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41070" y="5301208"/>
            <a:ext cx="2736304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ПОЗНАВАТЕЛЬНО-ИССЛЕДОВАТЕЛЬСКИЙ ЦЕНТР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42336" y="1412836"/>
            <a:ext cx="5184414" cy="3888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719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5" y="0"/>
            <a:ext cx="9128185" cy="70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43147" y="116632"/>
            <a:ext cx="65527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00206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РЕЧЕВОЕ  РАЗВИТИЕ</a:t>
            </a:r>
            <a:endParaRPr lang="ru-RU" sz="3200" b="1" spc="50" dirty="0">
              <a:ln w="11430">
                <a:solidFill>
                  <a:srgbClr val="00206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74533"/>
            <a:ext cx="4061645" cy="30462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292080" y="2060848"/>
            <a:ext cx="2736304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ЦЕНТР КНИГИ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1059207"/>
            <a:ext cx="2736304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РЕЧЕВОЙ ЦЕНТР 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4" y="2204864"/>
            <a:ext cx="4359243" cy="3269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522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5" y="-97673"/>
            <a:ext cx="9128185" cy="70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43147" y="116632"/>
            <a:ext cx="65527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00206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ХУДОЖЕСТВЕННО-ЭСТЕТИЧЕСКОЕ  РАЗВИТИЕ</a:t>
            </a:r>
            <a:endParaRPr lang="ru-RU" sz="3200" b="1" spc="50" dirty="0">
              <a:ln w="11430">
                <a:solidFill>
                  <a:srgbClr val="00206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" t="9695"/>
          <a:stretch/>
        </p:blipFill>
        <p:spPr bwMode="auto">
          <a:xfrm rot="5400000">
            <a:off x="5228892" y="2959915"/>
            <a:ext cx="4200297" cy="30345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77923" y="5642566"/>
            <a:ext cx="2736304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ЦЕНТР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ТЕАТРА И МУЗЫКИ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60888" y="1300521"/>
            <a:ext cx="2736304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КОСТЮМЕРНАЯ МАЛЕНЬКОГО АРТИСТА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32394"/>
            <a:ext cx="5101079" cy="3825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50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5" y="-1"/>
            <a:ext cx="9128185" cy="70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15368" y="5943600"/>
            <a:ext cx="2736304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ЦЕНТР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ДЕТСКОГО ТВОРЧЕСТВА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37282" y="429500"/>
            <a:ext cx="2736304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ЦЕНТР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КОНСТРУИРОВАНИЯ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6" t="16435" b="7809"/>
          <a:stretch/>
        </p:blipFill>
        <p:spPr bwMode="auto">
          <a:xfrm>
            <a:off x="5364088" y="1628800"/>
            <a:ext cx="3682693" cy="3212441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40" y="2204864"/>
            <a:ext cx="4832341" cy="3624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536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5" y="-37982"/>
            <a:ext cx="9128185" cy="70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13252" y="116632"/>
            <a:ext cx="7533309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00206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СОЦИАЛЬНО-КОММУНИКАТИВНОЕ РАЗВИТИЕ</a:t>
            </a:r>
            <a:endParaRPr lang="ru-RU" sz="3200" b="1" spc="50" dirty="0">
              <a:ln w="11430">
                <a:solidFill>
                  <a:srgbClr val="00206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88006"/>
            <a:ext cx="3528392" cy="25608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18"/>
          <a:stretch/>
        </p:blipFill>
        <p:spPr bwMode="auto">
          <a:xfrm>
            <a:off x="386230" y="4851042"/>
            <a:ext cx="3744416" cy="19905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88006"/>
            <a:ext cx="3414521" cy="25608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" r="18151" b="52178"/>
          <a:stretch/>
        </p:blipFill>
        <p:spPr bwMode="auto">
          <a:xfrm>
            <a:off x="4542122" y="4818282"/>
            <a:ext cx="4384878" cy="20069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86374" y="3866657"/>
            <a:ext cx="3384376" cy="818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ЦЕНТР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СЮЖЕТНО-РОЛЕВЫХ ИГР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35144" y="3848286"/>
            <a:ext cx="3384376" cy="818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ЦЕНТР БЕЗОПАСНОСТИ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86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5" y="0"/>
            <a:ext cx="9128185" cy="70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43147" y="116632"/>
            <a:ext cx="65527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00206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ФИЗИЧЕСКОЕ  РАЗВИТИЕ</a:t>
            </a:r>
            <a:endParaRPr lang="ru-RU" sz="3200" b="1" spc="50" dirty="0">
              <a:ln w="11430">
                <a:solidFill>
                  <a:srgbClr val="00206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147" y="1196752"/>
            <a:ext cx="6838650" cy="5128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462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6304</TotalTime>
  <Words>49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воспитатели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Natali</dc:creator>
  <cp:lastModifiedBy>Natali</cp:lastModifiedBy>
  <cp:revision>30</cp:revision>
  <dcterms:created xsi:type="dcterms:W3CDTF">2021-01-23T14:37:12Z</dcterms:created>
  <dcterms:modified xsi:type="dcterms:W3CDTF">2022-10-21T07:00:19Z</dcterms:modified>
</cp:coreProperties>
</file>