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6" r:id="rId13"/>
    <p:sldId id="270" r:id="rId14"/>
    <p:sldId id="272" r:id="rId15"/>
    <p:sldId id="273" r:id="rId16"/>
    <p:sldId id="267" r:id="rId17"/>
    <p:sldId id="275" r:id="rId18"/>
    <p:sldId id="274" r:id="rId19"/>
    <p:sldId id="268" r:id="rId20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50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0B7AB-2003-41F5-8B72-B124F0174B1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907D-9420-4688-8557-760A6F43F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0B7AB-2003-41F5-8B72-B124F0174B1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907D-9420-4688-8557-760A6F43F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0B7AB-2003-41F5-8B72-B124F0174B1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907D-9420-4688-8557-760A6F43F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0B7AB-2003-41F5-8B72-B124F0174B1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907D-9420-4688-8557-760A6F43F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0B7AB-2003-41F5-8B72-B124F0174B1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907D-9420-4688-8557-760A6F43F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0B7AB-2003-41F5-8B72-B124F0174B1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907D-9420-4688-8557-760A6F43F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0B7AB-2003-41F5-8B72-B124F0174B1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907D-9420-4688-8557-760A6F43F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0B7AB-2003-41F5-8B72-B124F0174B1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907D-9420-4688-8557-760A6F43F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0B7AB-2003-41F5-8B72-B124F0174B1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907D-9420-4688-8557-760A6F43F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0B7AB-2003-41F5-8B72-B124F0174B1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907D-9420-4688-8557-760A6F43F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0B7AB-2003-41F5-8B72-B124F0174B1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907D-9420-4688-8557-760A6F43F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0B7AB-2003-41F5-8B72-B124F0174B1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907D-9420-4688-8557-760A6F43F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t sad\Desktop\risunok-gorod-zdaniya-doma-fonari-raduga-0ccbc5d.jpg"/>
          <p:cNvPicPr>
            <a:picLocks noChangeAspect="1" noChangeArrowheads="1"/>
          </p:cNvPicPr>
          <p:nvPr/>
        </p:nvPicPr>
        <p:blipFill>
          <a:blip r:embed="rId2" cstate="print"/>
          <a:srcRect b="6941"/>
          <a:stretch>
            <a:fillRect/>
          </a:stretch>
        </p:blipFill>
        <p:spPr bwMode="auto">
          <a:xfrm>
            <a:off x="-12171" y="-9128"/>
            <a:ext cx="9156171" cy="6867128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971600" y="-387424"/>
            <a:ext cx="6624736" cy="1431540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автономное дошкольное учреждение Детский сад №45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комбинированного вида   «Карамелька» ГО Богданович </a:t>
            </a:r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3851920" y="4041068"/>
            <a:ext cx="4176464" cy="133214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Воспитатель:           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Крушницкая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Н.С.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Det sad\Desktop\hello_html_47005ef2.jpg"/>
          <p:cNvPicPr>
            <a:picLocks noChangeAspect="1" noChangeArrowheads="1"/>
          </p:cNvPicPr>
          <p:nvPr/>
        </p:nvPicPr>
        <p:blipFill>
          <a:blip r:embed="rId3" cstate="print"/>
          <a:srcRect l="78074" t="16663" b="47508"/>
          <a:stretch>
            <a:fillRect/>
          </a:stretch>
        </p:blipFill>
        <p:spPr bwMode="auto">
          <a:xfrm>
            <a:off x="7740352" y="1772816"/>
            <a:ext cx="1403648" cy="1728192"/>
          </a:xfrm>
          <a:prstGeom prst="rect">
            <a:avLst/>
          </a:prstGeom>
          <a:noFill/>
        </p:spPr>
      </p:pic>
      <p:pic>
        <p:nvPicPr>
          <p:cNvPr id="1028" name="Picture 4" descr="C:\Users\Det sad\Desktop\hello_html_47005ef2.jpg"/>
          <p:cNvPicPr>
            <a:picLocks noChangeAspect="1" noChangeArrowheads="1"/>
          </p:cNvPicPr>
          <p:nvPr/>
        </p:nvPicPr>
        <p:blipFill>
          <a:blip r:embed="rId3" cstate="print"/>
          <a:srcRect l="4659" r="76703" b="61350"/>
          <a:stretch>
            <a:fillRect/>
          </a:stretch>
        </p:blipFill>
        <p:spPr bwMode="auto">
          <a:xfrm>
            <a:off x="899592" y="3140968"/>
            <a:ext cx="1152128" cy="1800200"/>
          </a:xfrm>
          <a:prstGeom prst="rect">
            <a:avLst/>
          </a:prstGeom>
          <a:noFill/>
        </p:spPr>
      </p:pic>
      <p:pic>
        <p:nvPicPr>
          <p:cNvPr id="1029" name="Picture 5" descr="C:\Users\Det sad\Desktop\hello_html_47005ef2.jpg"/>
          <p:cNvPicPr>
            <a:picLocks noChangeAspect="1" noChangeArrowheads="1"/>
          </p:cNvPicPr>
          <p:nvPr/>
        </p:nvPicPr>
        <p:blipFill>
          <a:blip r:embed="rId3" cstate="print"/>
          <a:srcRect l="27868" t="8258" r="54659" b="48454"/>
          <a:stretch>
            <a:fillRect/>
          </a:stretch>
        </p:blipFill>
        <p:spPr bwMode="auto">
          <a:xfrm>
            <a:off x="7740352" y="3429000"/>
            <a:ext cx="1080120" cy="2016224"/>
          </a:xfrm>
          <a:prstGeom prst="rect">
            <a:avLst/>
          </a:prstGeom>
          <a:noFill/>
        </p:spPr>
      </p:pic>
      <p:pic>
        <p:nvPicPr>
          <p:cNvPr id="1030" name="Picture 6" descr="C:\Users\Det sad\Desktop\hello_html_47005ef2.jpg"/>
          <p:cNvPicPr>
            <a:picLocks noChangeAspect="1" noChangeArrowheads="1"/>
          </p:cNvPicPr>
          <p:nvPr/>
        </p:nvPicPr>
        <p:blipFill>
          <a:blip r:embed="rId3" cstate="print"/>
          <a:srcRect l="3495" t="48454" r="77868" b="12896"/>
          <a:stretch>
            <a:fillRect/>
          </a:stretch>
        </p:blipFill>
        <p:spPr bwMode="auto">
          <a:xfrm>
            <a:off x="971600" y="1196752"/>
            <a:ext cx="1152128" cy="1800200"/>
          </a:xfrm>
          <a:prstGeom prst="rect">
            <a:avLst/>
          </a:prstGeom>
          <a:noFill/>
        </p:spPr>
      </p:pic>
      <p:pic>
        <p:nvPicPr>
          <p:cNvPr id="1031" name="Picture 7" descr="C:\Users\Det sad\Desktop\hello_html_47005ef2.jpg"/>
          <p:cNvPicPr>
            <a:picLocks noChangeAspect="1" noChangeArrowheads="1"/>
          </p:cNvPicPr>
          <p:nvPr/>
        </p:nvPicPr>
        <p:blipFill>
          <a:blip r:embed="rId3" cstate="print"/>
          <a:srcRect l="53495" t="3092" r="27868" b="60822"/>
          <a:stretch>
            <a:fillRect/>
          </a:stretch>
        </p:blipFill>
        <p:spPr bwMode="auto">
          <a:xfrm>
            <a:off x="7991872" y="0"/>
            <a:ext cx="1152128" cy="1680790"/>
          </a:xfrm>
          <a:prstGeom prst="rect">
            <a:avLst/>
          </a:prstGeom>
          <a:noFill/>
        </p:spPr>
      </p:pic>
      <p:pic>
        <p:nvPicPr>
          <p:cNvPr id="1032" name="Picture 8" descr="C:\Users\Det sad\Desktop\hello_html_47005ef2.jpg"/>
          <p:cNvPicPr>
            <a:picLocks noChangeAspect="1" noChangeArrowheads="1"/>
          </p:cNvPicPr>
          <p:nvPr/>
        </p:nvPicPr>
        <p:blipFill>
          <a:blip r:embed="rId3" cstate="print"/>
          <a:srcRect l="77455" t="59924" r="3908" b="4149"/>
          <a:stretch>
            <a:fillRect/>
          </a:stretch>
        </p:blipFill>
        <p:spPr bwMode="auto">
          <a:xfrm>
            <a:off x="0" y="0"/>
            <a:ext cx="1043608" cy="1515803"/>
          </a:xfrm>
          <a:prstGeom prst="rect">
            <a:avLst/>
          </a:prstGeom>
          <a:noFill/>
        </p:spPr>
      </p:pic>
      <p:pic>
        <p:nvPicPr>
          <p:cNvPr id="1033" name="Picture 9" descr="C:\Users\Det sad\Desktop\hello_html_47005ef2.jpg"/>
          <p:cNvPicPr>
            <a:picLocks noChangeAspect="1" noChangeArrowheads="1"/>
          </p:cNvPicPr>
          <p:nvPr/>
        </p:nvPicPr>
        <p:blipFill>
          <a:blip r:embed="rId3" cstate="print"/>
          <a:srcRect l="47671" t="43816" r="29033" b="11350"/>
          <a:stretch>
            <a:fillRect/>
          </a:stretch>
        </p:blipFill>
        <p:spPr bwMode="auto">
          <a:xfrm>
            <a:off x="7000792" y="548680"/>
            <a:ext cx="955584" cy="1539552"/>
          </a:xfrm>
          <a:prstGeom prst="rect">
            <a:avLst/>
          </a:prstGeom>
          <a:noFill/>
        </p:spPr>
      </p:pic>
      <p:pic>
        <p:nvPicPr>
          <p:cNvPr id="1034" name="Picture 10" descr="C:\Users\Det sad\Desktop\hello_html_47005ef2.jpg"/>
          <p:cNvPicPr>
            <a:picLocks noChangeAspect="1" noChangeArrowheads="1"/>
          </p:cNvPicPr>
          <p:nvPr/>
        </p:nvPicPr>
        <p:blipFill>
          <a:blip r:embed="rId3" cstate="print"/>
          <a:srcRect l="27868" t="59276" r="53494" b="2074"/>
          <a:stretch>
            <a:fillRect/>
          </a:stretch>
        </p:blipFill>
        <p:spPr bwMode="auto">
          <a:xfrm>
            <a:off x="0" y="1700808"/>
            <a:ext cx="1152128" cy="180020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2123728" y="1196752"/>
            <a:ext cx="5400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   </a:t>
            </a: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Проект  во 2 младшей </a:t>
            </a:r>
          </a:p>
          <a:p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</a:rPr>
              <a:t>          группе </a:t>
            </a:r>
            <a:endParaRPr lang="ru-RU" sz="40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« ВСЕ  ПРОФЕССИИ</a:t>
            </a:r>
          </a:p>
          <a:p>
            <a:r>
              <a:rPr lang="ru-RU" sz="3000" b="1" dirty="0">
                <a:solidFill>
                  <a:srgbClr val="FF0000"/>
                </a:solidFill>
                <a:latin typeface="Monotype Corsiva" pitchFamily="66" charset="0"/>
              </a:rPr>
              <a:t>                                </a:t>
            </a:r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</a:rPr>
              <a:t>ВАЖНЫ» </a:t>
            </a:r>
            <a:endParaRPr lang="ru-RU" sz="4000" b="1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03849" y="6237312"/>
            <a:ext cx="25922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Богданович, 2022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t sad\Desktop\risunok-gorod-zdaniya-doma-fonari-raduga-0ccbc5d.jpg"/>
          <p:cNvPicPr>
            <a:picLocks noChangeAspect="1" noChangeArrowheads="1"/>
          </p:cNvPicPr>
          <p:nvPr/>
        </p:nvPicPr>
        <p:blipFill>
          <a:blip r:embed="rId2" cstate="print"/>
          <a:srcRect b="6941"/>
          <a:stretch>
            <a:fillRect/>
          </a:stretch>
        </p:blipFill>
        <p:spPr bwMode="auto">
          <a:xfrm>
            <a:off x="29918" y="-531440"/>
            <a:ext cx="9156171" cy="6867128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3059832" y="620688"/>
            <a:ext cx="30963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Сюжетные     игры</a:t>
            </a:r>
            <a:endParaRPr lang="ru-RU" sz="4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аталья\Desktop\Новая папка (3)\20220406_10285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12" r="22824"/>
          <a:stretch/>
        </p:blipFill>
        <p:spPr bwMode="auto">
          <a:xfrm rot="4748020">
            <a:off x="283998" y="898911"/>
            <a:ext cx="2882897" cy="24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лья\Desktop\Новая папка (3)\20220406_10293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/>
          <a:stretch/>
        </p:blipFill>
        <p:spPr bwMode="auto">
          <a:xfrm rot="6079837">
            <a:off x="6051594" y="1113732"/>
            <a:ext cx="2771081" cy="215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наталья\Desktop\Новая папка (3)\20220414_08402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26984" y="2323773"/>
            <a:ext cx="2762037" cy="207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t sad\Desktop\risunok-gorod-zdaniya-doma-fonari-raduga-0ccbc5d.jpg"/>
          <p:cNvPicPr>
            <a:picLocks noChangeAspect="1" noChangeArrowheads="1"/>
          </p:cNvPicPr>
          <p:nvPr/>
        </p:nvPicPr>
        <p:blipFill>
          <a:blip r:embed="rId2" cstate="print"/>
          <a:srcRect b="6941"/>
          <a:stretch>
            <a:fillRect/>
          </a:stretch>
        </p:blipFill>
        <p:spPr bwMode="auto">
          <a:xfrm>
            <a:off x="-12171" y="188641"/>
            <a:ext cx="9156171" cy="6867128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</p:pic>
      <p:pic>
        <p:nvPicPr>
          <p:cNvPr id="2050" name="Picture 2" descr="C:\Users\наталья\Desktop\Новая папка (3)\20220414_0845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37928">
            <a:off x="-135847" y="1105056"/>
            <a:ext cx="3263516" cy="24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талья\Desktop\Новая папка (4)\20220406_1004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30072" y="1864257"/>
            <a:ext cx="3611848" cy="270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наталья\Desktop\Новая папка (4)\20220216_10184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88474">
            <a:off x="5898898" y="1072006"/>
            <a:ext cx="3388939" cy="254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t sad\Desktop\risunok-gorod-zdaniya-doma-fonari-raduga-0ccbc5d.jpg"/>
          <p:cNvPicPr>
            <a:picLocks noChangeAspect="1" noChangeArrowheads="1"/>
          </p:cNvPicPr>
          <p:nvPr/>
        </p:nvPicPr>
        <p:blipFill>
          <a:blip r:embed="rId2" cstate="print"/>
          <a:srcRect b="6941"/>
          <a:stretch>
            <a:fillRect/>
          </a:stretch>
        </p:blipFill>
        <p:spPr bwMode="auto">
          <a:xfrm>
            <a:off x="-12171" y="-9128"/>
            <a:ext cx="9156171" cy="6867128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</p:pic>
      <p:pic>
        <p:nvPicPr>
          <p:cNvPr id="3075" name="Picture 3" descr="C:\Users\наталья\Desktop\Новая папка (4)\20211026_0748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61479">
            <a:off x="4940598" y="894622"/>
            <a:ext cx="3997576" cy="2998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наталья\Desktop\Новая папка (4)\20220406_1004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21315">
            <a:off x="369836" y="885155"/>
            <a:ext cx="3934884" cy="295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t sad\Desktop\risunok-gorod-zdaniya-doma-fonari-raduga-0ccbc5d.jpg"/>
          <p:cNvPicPr>
            <a:picLocks noChangeAspect="1" noChangeArrowheads="1"/>
          </p:cNvPicPr>
          <p:nvPr/>
        </p:nvPicPr>
        <p:blipFill>
          <a:blip r:embed="rId2" cstate="print"/>
          <a:srcRect b="6941"/>
          <a:stretch>
            <a:fillRect/>
          </a:stretch>
        </p:blipFill>
        <p:spPr bwMode="auto">
          <a:xfrm>
            <a:off x="-12171" y="-9128"/>
            <a:ext cx="9156171" cy="6867128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699792" y="332656"/>
            <a:ext cx="53785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Беседы о </a:t>
            </a:r>
          </a:p>
          <a:p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профессиях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наталья\Desktop\Новая папка\IMG-20220418-WA00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27676">
            <a:off x="755942" y="1761874"/>
            <a:ext cx="2822468" cy="37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наталья\Desktop\Новая папка\IMG-20220418-WA001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8062">
            <a:off x="5354911" y="1699978"/>
            <a:ext cx="2776830" cy="3700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et sad\Desktop\risunok-gorod-zdaniya-doma-fonari-raduga-0ccbc5d.jpg"/>
          <p:cNvPicPr>
            <a:picLocks noChangeAspect="1" noChangeArrowheads="1"/>
          </p:cNvPicPr>
          <p:nvPr/>
        </p:nvPicPr>
        <p:blipFill>
          <a:blip r:embed="rId2" cstate="print"/>
          <a:srcRect b="6941"/>
          <a:stretch>
            <a:fillRect/>
          </a:stretch>
        </p:blipFill>
        <p:spPr bwMode="auto">
          <a:xfrm>
            <a:off x="-12171" y="-9128"/>
            <a:ext cx="9156171" cy="6867128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2771801" y="260648"/>
            <a:ext cx="31146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Экскурсия </a:t>
            </a: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прачечную</a:t>
            </a:r>
            <a:endParaRPr lang="ru-RU" sz="36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наталья\Desktop\Новая папка\IMG-20220418-WA00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55878">
            <a:off x="626579" y="1565320"/>
            <a:ext cx="3098601" cy="412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наталья\Desktop\Новая папка\IMG-20220418-WA00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7131">
            <a:off x="5237148" y="1645560"/>
            <a:ext cx="3096297" cy="412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et sad\Desktop\risunok-gorod-zdaniya-doma-fonari-raduga-0ccbc5d.jpg"/>
          <p:cNvPicPr>
            <a:picLocks noChangeAspect="1" noChangeArrowheads="1"/>
          </p:cNvPicPr>
          <p:nvPr/>
        </p:nvPicPr>
        <p:blipFill>
          <a:blip r:embed="rId2" cstate="print"/>
          <a:srcRect b="6941"/>
          <a:stretch>
            <a:fillRect/>
          </a:stretch>
        </p:blipFill>
        <p:spPr bwMode="auto">
          <a:xfrm>
            <a:off x="-12171" y="-9128"/>
            <a:ext cx="9156171" cy="6867128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</p:pic>
      <p:pic>
        <p:nvPicPr>
          <p:cNvPr id="6146" name="Picture 2" descr="C:\Users\наталья\Desktop\Новая папка (4)\IMG-20220414-WA00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92254"/>
            <a:ext cx="2448272" cy="326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476672"/>
            <a:ext cx="24889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</a:t>
            </a:r>
          </a:p>
          <a:p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кухню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95936" y="589330"/>
            <a:ext cx="51733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медицинский кабинет 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 descr="C:\Users\наталья\Desktop\Новая папка\IMG-20220418-WA00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81882"/>
            <a:ext cx="3844404" cy="288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t sad\Desktop\risunok-gorod-zdaniya-doma-fonari-raduga-0ccbc5d.jpg"/>
          <p:cNvPicPr>
            <a:picLocks noChangeAspect="1" noChangeArrowheads="1"/>
          </p:cNvPicPr>
          <p:nvPr/>
        </p:nvPicPr>
        <p:blipFill>
          <a:blip r:embed="rId2" cstate="print"/>
          <a:srcRect b="6941"/>
          <a:stretch>
            <a:fillRect/>
          </a:stretch>
        </p:blipFill>
        <p:spPr bwMode="auto">
          <a:xfrm>
            <a:off x="0" y="-9128"/>
            <a:ext cx="9156171" cy="6867128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504034" y="116631"/>
            <a:ext cx="75434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профессией </a:t>
            </a:r>
          </a:p>
          <a:p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автоинспектор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наталья\Desktop\Новая папка (4)\IMG-20220418-WA00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40071"/>
            <a:ext cx="5390041" cy="4045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t sad\Desktop\risunok-gorod-zdaniya-doma-fonari-raduga-0ccbc5d.jpg"/>
          <p:cNvPicPr>
            <a:picLocks noChangeAspect="1" noChangeArrowheads="1"/>
          </p:cNvPicPr>
          <p:nvPr/>
        </p:nvPicPr>
        <p:blipFill>
          <a:blip r:embed="rId2" cstate="print"/>
          <a:srcRect b="6941"/>
          <a:stretch>
            <a:fillRect/>
          </a:stretch>
        </p:blipFill>
        <p:spPr bwMode="auto">
          <a:xfrm>
            <a:off x="16503" y="3650"/>
            <a:ext cx="9156171" cy="6867128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483767" y="476673"/>
            <a:ext cx="55446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 </a:t>
            </a:r>
            <a:endParaRPr lang="ru-RU" sz="40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картинок</a:t>
            </a:r>
          </a:p>
          <a:p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Профессии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наталья\Desktop\Новая папка (4)\20220422_1007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91371">
            <a:off x="-237845" y="1123461"/>
            <a:ext cx="3380259" cy="253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наталья\Desktop\Новая папка (4)\20220422_1006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47630">
            <a:off x="5860642" y="1112791"/>
            <a:ext cx="3485742" cy="261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наталья\Desktop\Новая папка (4)\20220422_14135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68032" y="3021543"/>
            <a:ext cx="3653112" cy="2739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698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t sad\Desktop\risunok-gorod-zdaniya-doma-fonari-raduga-0ccbc5d.jpg"/>
          <p:cNvPicPr>
            <a:picLocks noChangeAspect="1" noChangeArrowheads="1"/>
          </p:cNvPicPr>
          <p:nvPr/>
        </p:nvPicPr>
        <p:blipFill>
          <a:blip r:embed="rId2" cstate="print"/>
          <a:srcRect b="6941"/>
          <a:stretch>
            <a:fillRect/>
          </a:stretch>
        </p:blipFill>
        <p:spPr bwMode="auto">
          <a:xfrm>
            <a:off x="0" y="-9128"/>
            <a:ext cx="9156171" cy="6867128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115616" y="1500296"/>
            <a:ext cx="640871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Картотека дидактических игр.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льбом «Профессии».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 по познавательному развитию «Путешествие в мир профессий».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Защита проекта – итоговая презентация.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691680" y="227810"/>
            <a:ext cx="56166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 этап - Заключительный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079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t sad\Desktop\risunok-gorod-zdaniya-doma-fonari-raduga-0ccbc5d.jpg"/>
          <p:cNvPicPr>
            <a:picLocks noChangeAspect="1" noChangeArrowheads="1"/>
          </p:cNvPicPr>
          <p:nvPr/>
        </p:nvPicPr>
        <p:blipFill>
          <a:blip r:embed="rId2" cstate="print"/>
          <a:srcRect b="6941"/>
          <a:stretch>
            <a:fillRect/>
          </a:stretch>
        </p:blipFill>
        <p:spPr bwMode="auto">
          <a:xfrm>
            <a:off x="-12171" y="-9128"/>
            <a:ext cx="9156171" cy="6867128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827584" y="915843"/>
            <a:ext cx="72008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</a:t>
            </a: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появился интерес к данной теме. Сформировалось целостное представление о трудовой деятельности взрослых. Более подробно познакомились с трудом сотрудников детского сада и профессиями родителей воспитанников. Дети получили знания о работе родителей, которые могут применять в сюжетно-ролевых играх. В группе пополнена предметно-развивающая среда атрибутами к Сюжетно-ролевой игре. Таким образом, ознакомление с трудом взрослых и собственная деятельность детей позволила осознанно освоить тему «Профессии», что послужило начальной ступенькой к их социализации.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691680" y="259327"/>
            <a:ext cx="55446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Результативность проекта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t sad\Desktop\risunok-gorod-zdaniya-doma-fonari-raduga-0ccbc5d.jpg"/>
          <p:cNvPicPr>
            <a:picLocks noChangeAspect="1" noChangeArrowheads="1"/>
          </p:cNvPicPr>
          <p:nvPr/>
        </p:nvPicPr>
        <p:blipFill>
          <a:blip r:embed="rId2" cstate="print"/>
          <a:srcRect b="6941"/>
          <a:stretch>
            <a:fillRect/>
          </a:stretch>
        </p:blipFill>
        <p:spPr bwMode="auto">
          <a:xfrm>
            <a:off x="-12171" y="-9128"/>
            <a:ext cx="9156171" cy="6867128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115616" y="93174"/>
            <a:ext cx="72728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пробуждение у детей интереса к профессиональной деятельности человека.</a:t>
            </a:r>
          </a:p>
          <a:p>
            <a:endParaRPr lang="ru-RU" sz="20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187624" y="1106289"/>
            <a:ext cx="7272808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Создать и поддерживать интерес малышей к деятельности взрослых;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 Обеспечить восприятие ребёнком простейших трудовых действий, их называния  и соотношения к профессии;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  Помочь увидеть значимость труда взрослых в конкретных трудовых процессах;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  Воспитывать положительное отношение к результатам труда взрослых;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  Побуждать к  отражению  полученных впечатлений в игре.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Picture 9" descr="C:\Users\Det sad\Desktop\hello_html_47005ef2.jpg"/>
          <p:cNvPicPr>
            <a:picLocks noChangeAspect="1" noChangeArrowheads="1"/>
          </p:cNvPicPr>
          <p:nvPr/>
        </p:nvPicPr>
        <p:blipFill>
          <a:blip r:embed="rId3" cstate="print"/>
          <a:srcRect l="47671" t="43816" r="29033" b="11350"/>
          <a:stretch>
            <a:fillRect/>
          </a:stretch>
        </p:blipFill>
        <p:spPr bwMode="auto">
          <a:xfrm>
            <a:off x="7971272" y="188640"/>
            <a:ext cx="1072671" cy="1728192"/>
          </a:xfrm>
          <a:prstGeom prst="rect">
            <a:avLst/>
          </a:prstGeom>
          <a:noFill/>
        </p:spPr>
      </p:pic>
      <p:pic>
        <p:nvPicPr>
          <p:cNvPr id="6" name="Picture 5" descr="C:\Users\Det sad\Desktop\hello_html_47005ef2.jpg"/>
          <p:cNvPicPr>
            <a:picLocks noChangeAspect="1" noChangeArrowheads="1"/>
          </p:cNvPicPr>
          <p:nvPr/>
        </p:nvPicPr>
        <p:blipFill>
          <a:blip r:embed="rId3" cstate="print"/>
          <a:srcRect l="27868" t="8258" r="54659" b="48454"/>
          <a:stretch>
            <a:fillRect/>
          </a:stretch>
        </p:blipFill>
        <p:spPr bwMode="auto">
          <a:xfrm>
            <a:off x="8244408" y="3429000"/>
            <a:ext cx="899592" cy="2016224"/>
          </a:xfrm>
          <a:prstGeom prst="rect">
            <a:avLst/>
          </a:prstGeom>
          <a:noFill/>
        </p:spPr>
      </p:pic>
      <p:pic>
        <p:nvPicPr>
          <p:cNvPr id="7" name="Picture 10" descr="C:\Users\Det sad\Desktop\hello_html_47005ef2.jpg"/>
          <p:cNvPicPr>
            <a:picLocks noChangeAspect="1" noChangeArrowheads="1"/>
          </p:cNvPicPr>
          <p:nvPr/>
        </p:nvPicPr>
        <p:blipFill>
          <a:blip r:embed="rId3" cstate="print"/>
          <a:srcRect l="27868" t="59276" r="53494" b="2074"/>
          <a:stretch>
            <a:fillRect/>
          </a:stretch>
        </p:blipFill>
        <p:spPr bwMode="auto">
          <a:xfrm>
            <a:off x="0" y="0"/>
            <a:ext cx="1152128" cy="1800200"/>
          </a:xfrm>
          <a:prstGeom prst="rect">
            <a:avLst/>
          </a:prstGeom>
          <a:noFill/>
        </p:spPr>
      </p:pic>
      <p:pic>
        <p:nvPicPr>
          <p:cNvPr id="8" name="Picture 4" descr="C:\Users\Det sad\Desktop\hello_html_47005ef2.jpg"/>
          <p:cNvPicPr>
            <a:picLocks noChangeAspect="1" noChangeArrowheads="1"/>
          </p:cNvPicPr>
          <p:nvPr/>
        </p:nvPicPr>
        <p:blipFill>
          <a:blip r:embed="rId3" cstate="print"/>
          <a:srcRect l="4659" r="76703" b="61350"/>
          <a:stretch>
            <a:fillRect/>
          </a:stretch>
        </p:blipFill>
        <p:spPr bwMode="auto">
          <a:xfrm>
            <a:off x="0" y="3140968"/>
            <a:ext cx="1152128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t sad\Desktop\risunok-gorod-zdaniya-doma-fonari-raduga-0ccbc5d.jpg"/>
          <p:cNvPicPr>
            <a:picLocks noChangeAspect="1" noChangeArrowheads="1"/>
          </p:cNvPicPr>
          <p:nvPr/>
        </p:nvPicPr>
        <p:blipFill>
          <a:blip r:embed="rId2" cstate="print"/>
          <a:srcRect b="6941"/>
          <a:stretch>
            <a:fillRect/>
          </a:stretch>
        </p:blipFill>
        <p:spPr bwMode="auto">
          <a:xfrm>
            <a:off x="-12171" y="-9128"/>
            <a:ext cx="9156171" cy="6867128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763688" y="467014"/>
            <a:ext cx="5256584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Предполагаемые результаты: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положительного отношения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воспитанников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 труду взрослых;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 интереса к трудовым действиям к профессиям взрослых;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обогащение социального опыта детей; 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отражение полученных знаний и впечатлений в сюжетно-ролевых играх.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C:\Users\Det sad\Desktop\hello_html_47005ef2.jpg"/>
          <p:cNvPicPr>
            <a:picLocks noChangeAspect="1" noChangeArrowheads="1"/>
          </p:cNvPicPr>
          <p:nvPr/>
        </p:nvPicPr>
        <p:blipFill>
          <a:blip r:embed="rId3" cstate="print"/>
          <a:srcRect l="3495" t="48454" r="77868" b="12896"/>
          <a:stretch>
            <a:fillRect/>
          </a:stretch>
        </p:blipFill>
        <p:spPr bwMode="auto">
          <a:xfrm>
            <a:off x="179512" y="476672"/>
            <a:ext cx="1152128" cy="1800200"/>
          </a:xfrm>
          <a:prstGeom prst="rect">
            <a:avLst/>
          </a:prstGeom>
          <a:noFill/>
        </p:spPr>
      </p:pic>
      <p:pic>
        <p:nvPicPr>
          <p:cNvPr id="5" name="Picture 3" descr="C:\Users\Det sad\Desktop\hello_html_47005ef2.jpg"/>
          <p:cNvPicPr>
            <a:picLocks noChangeAspect="1" noChangeArrowheads="1"/>
          </p:cNvPicPr>
          <p:nvPr/>
        </p:nvPicPr>
        <p:blipFill>
          <a:blip r:embed="rId3" cstate="print"/>
          <a:srcRect l="78074" t="16663" b="47508"/>
          <a:stretch>
            <a:fillRect/>
          </a:stretch>
        </p:blipFill>
        <p:spPr bwMode="auto">
          <a:xfrm>
            <a:off x="7452320" y="2924944"/>
            <a:ext cx="1403648" cy="1728192"/>
          </a:xfrm>
          <a:prstGeom prst="rect">
            <a:avLst/>
          </a:prstGeom>
          <a:noFill/>
        </p:spPr>
      </p:pic>
      <p:pic>
        <p:nvPicPr>
          <p:cNvPr id="6" name="Picture 8" descr="C:\Users\Det sad\Desktop\hello_html_47005ef2.jpg"/>
          <p:cNvPicPr>
            <a:picLocks noChangeAspect="1" noChangeArrowheads="1"/>
          </p:cNvPicPr>
          <p:nvPr/>
        </p:nvPicPr>
        <p:blipFill>
          <a:blip r:embed="rId3" cstate="print"/>
          <a:srcRect l="77455" t="59924" r="3908" b="4149"/>
          <a:stretch>
            <a:fillRect/>
          </a:stretch>
        </p:blipFill>
        <p:spPr bwMode="auto">
          <a:xfrm>
            <a:off x="251520" y="3140968"/>
            <a:ext cx="1152128" cy="1673424"/>
          </a:xfrm>
          <a:prstGeom prst="rect">
            <a:avLst/>
          </a:prstGeom>
          <a:noFill/>
        </p:spPr>
      </p:pic>
      <p:pic>
        <p:nvPicPr>
          <p:cNvPr id="7" name="Picture 7" descr="C:\Users\Det sad\Desktop\hello_html_47005ef2.jpg"/>
          <p:cNvPicPr>
            <a:picLocks noChangeAspect="1" noChangeArrowheads="1"/>
          </p:cNvPicPr>
          <p:nvPr/>
        </p:nvPicPr>
        <p:blipFill>
          <a:blip r:embed="rId3" cstate="print"/>
          <a:srcRect l="53495" t="3092" r="27868" b="60822"/>
          <a:stretch>
            <a:fillRect/>
          </a:stretch>
        </p:blipFill>
        <p:spPr bwMode="auto">
          <a:xfrm>
            <a:off x="7452320" y="548680"/>
            <a:ext cx="1152128" cy="16807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t sad\Desktop\risunok-gorod-zdaniya-doma-fonari-raduga-0ccbc5d.jpg"/>
          <p:cNvPicPr>
            <a:picLocks noChangeAspect="1" noChangeArrowheads="1"/>
          </p:cNvPicPr>
          <p:nvPr/>
        </p:nvPicPr>
        <p:blipFill>
          <a:blip r:embed="rId2" cstate="print"/>
          <a:srcRect b="6941"/>
          <a:stretch>
            <a:fillRect/>
          </a:stretch>
        </p:blipFill>
        <p:spPr bwMode="auto">
          <a:xfrm>
            <a:off x="-12171" y="-9128"/>
            <a:ext cx="9156171" cy="6867128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1259632" y="188640"/>
            <a:ext cx="655272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ходе беседы с детьми выяснилось, что они не достаточно ознакомлены с профессиями своих родителей. Порой они не знают место работы, название специальности, трудовые обязанности родителей.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Таким образом, назрела необходимость целенаправленной работы с детьми по формированию знаний о труде взрослых, о профессиях родителей. Данная тема поможет расширить полученные знания по социальному миру в разделе «Всякий труд почетен», дети научаться осознанно, играть в сюжетно-ролевые игры, претворяя полученные знания в жизненные ситуации, что способствует их социализации.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t sad\Desktop\risunok-gorod-zdaniya-doma-fonari-raduga-0ccbc5d.jpg"/>
          <p:cNvPicPr>
            <a:picLocks noChangeAspect="1" noChangeArrowheads="1"/>
          </p:cNvPicPr>
          <p:nvPr/>
        </p:nvPicPr>
        <p:blipFill>
          <a:blip r:embed="rId2" cstate="print"/>
          <a:srcRect b="6941"/>
          <a:stretch>
            <a:fillRect/>
          </a:stretch>
        </p:blipFill>
        <p:spPr bwMode="auto">
          <a:xfrm>
            <a:off x="-12171" y="-9128"/>
            <a:ext cx="9156171" cy="6867128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1547664" y="1124744"/>
            <a:ext cx="69127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 проекта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информационно-творческий.                                                             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 проекта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познавательно - исследовательский.                                             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Сроки реализации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краткосрочный                              ( с 11.04.22 по 22.04. 22).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проекта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второй младшей группы, родители воспитанников,  сотрудники ДОУ.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t sad\Desktop\risunok-gorod-zdaniya-doma-fonari-raduga-0ccbc5d.jpg"/>
          <p:cNvPicPr>
            <a:picLocks noChangeAspect="1" noChangeArrowheads="1"/>
          </p:cNvPicPr>
          <p:nvPr/>
        </p:nvPicPr>
        <p:blipFill>
          <a:blip r:embed="rId2" cstate="print"/>
          <a:srcRect b="6941"/>
          <a:stretch>
            <a:fillRect/>
          </a:stretch>
        </p:blipFill>
        <p:spPr bwMode="auto">
          <a:xfrm>
            <a:off x="-12171" y="-9128"/>
            <a:ext cx="9156171" cy="6867128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2123728" y="188640"/>
            <a:ext cx="54726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1628800"/>
            <a:ext cx="4680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</a:t>
            </a:r>
            <a:endParaRPr 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t sad\Desktop\risunok-gorod-zdaniya-doma-fonari-raduga-0ccbc5d.jpg"/>
          <p:cNvPicPr>
            <a:picLocks noChangeAspect="1" noChangeArrowheads="1"/>
          </p:cNvPicPr>
          <p:nvPr/>
        </p:nvPicPr>
        <p:blipFill>
          <a:blip r:embed="rId2" cstate="print"/>
          <a:srcRect b="6941"/>
          <a:stretch>
            <a:fillRect/>
          </a:stretch>
        </p:blipFill>
        <p:spPr bwMode="auto">
          <a:xfrm>
            <a:off x="0" y="0"/>
            <a:ext cx="9156171" cy="6867128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835696" y="387093"/>
            <a:ext cx="56166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этап – Подготовительный: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971600" y="1260923"/>
            <a:ext cx="748883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и подбор материала.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Разработка структуры проекта.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Составление тематического планирования мероприятий.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Подбор дидактических, сюжетно-ролевых, настольно-печатных, пальчиковых игр.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Обсуждение с родителями детей вопросов, связанных с реализацией проекта.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t sad\Desktop\risunok-gorod-zdaniya-doma-fonari-raduga-0ccbc5d.jpg"/>
          <p:cNvPicPr>
            <a:picLocks noChangeAspect="1" noChangeArrowheads="1"/>
          </p:cNvPicPr>
          <p:nvPr/>
        </p:nvPicPr>
        <p:blipFill>
          <a:blip r:embed="rId2" cstate="print"/>
          <a:srcRect b="6941"/>
          <a:stretch>
            <a:fillRect/>
          </a:stretch>
        </p:blipFill>
        <p:spPr bwMode="auto">
          <a:xfrm>
            <a:off x="-12171" y="-9128"/>
            <a:ext cx="9156171" cy="6867128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123728" y="195322"/>
            <a:ext cx="47525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этап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Основной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539552" y="851914"/>
            <a:ext cx="813690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Беседы: «Все работы хороши»,  «О людях героических профессий»,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Кем работают твои родители?».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Экскурсия по детскому </a:t>
            </a: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саду:«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детском саду».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 (речевое развитие) Тема: «Профессии». Составление рассказов по картинкам.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Чтение художественных произведений 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Заходер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«Строители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Шофер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 Маршак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что у вас?»,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Почта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Кардашов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 доктор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 Берестов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Больная кукла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Загадывание загадок о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профессиях.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Раскрашивание раскрасок «Профессии».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Рассматривание картин по теме проекта.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t sad\Desktop\risunok-gorod-zdaniya-doma-fonari-raduga-0ccbc5d.jpg"/>
          <p:cNvPicPr>
            <a:picLocks noChangeAspect="1" noChangeArrowheads="1"/>
          </p:cNvPicPr>
          <p:nvPr/>
        </p:nvPicPr>
        <p:blipFill>
          <a:blip r:embed="rId2" cstate="print"/>
          <a:srcRect b="6941"/>
          <a:stretch>
            <a:fillRect/>
          </a:stretch>
        </p:blipFill>
        <p:spPr bwMode="auto">
          <a:xfrm>
            <a:off x="-12171" y="-9128"/>
            <a:ext cx="9156171" cy="6867128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67544" y="902174"/>
            <a:ext cx="820891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Дидактические и словесные игры: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Кому, что нужно для труда?»</a:t>
            </a: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«Собери набор парикмахера, врача, дворника», «Отгадай, кто это?»,  «Угадай, что я делаю»,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Угадай профессию по описанию».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Сюжетно-ролевые игры «Готовим обед», « Сделаем прическу кукле Маше», «Лечим кукле Даше горло», «Магазин».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Конструирование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Строители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Ферма для зверей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Обыгрывание игровых ситуаций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приеме у врача окулиста», «Принимаем товар в магазине».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Пальчиковая гимнастика: «Разные профессии», </a:t>
            </a: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 людей».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Экскурсия по детскому саду «Профессии в детском саду»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331</Words>
  <Application>Microsoft Office PowerPoint</Application>
  <PresentationFormat>Экран (4:3)</PresentationFormat>
  <Paragraphs>71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Муниципальное автономное дошкольное учреждение Детский сад №45           комбинированного вида   «Карамелька» ГО Богданович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Det sad</dc:creator>
  <cp:lastModifiedBy>наталья</cp:lastModifiedBy>
  <cp:revision>51</cp:revision>
  <cp:lastPrinted>2022-04-24T16:19:14Z</cp:lastPrinted>
  <dcterms:created xsi:type="dcterms:W3CDTF">2020-02-06T11:47:40Z</dcterms:created>
  <dcterms:modified xsi:type="dcterms:W3CDTF">2022-04-24T16:19:43Z</dcterms:modified>
</cp:coreProperties>
</file>