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21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F238A-65E5-4678-9EEE-F65F919E9533}" type="datetimeFigureOut">
              <a:rPr lang="ru-RU" smtClean="0"/>
              <a:t>12.11.2025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AA7CD-AAD4-4838-A9AA-AA9C8A41C9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44173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F238A-65E5-4678-9EEE-F65F919E9533}" type="datetimeFigureOut">
              <a:rPr lang="ru-RU" smtClean="0"/>
              <a:t>12.11.2025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AA7CD-AAD4-4838-A9AA-AA9C8A41C9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2901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F238A-65E5-4678-9EEE-F65F919E9533}" type="datetimeFigureOut">
              <a:rPr lang="ru-RU" smtClean="0"/>
              <a:t>12.11.2025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AA7CD-AAD4-4838-A9AA-AA9C8A41C9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0418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F238A-65E5-4678-9EEE-F65F919E9533}" type="datetimeFigureOut">
              <a:rPr lang="ru-RU" smtClean="0"/>
              <a:t>12.11.2025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AA7CD-AAD4-4838-A9AA-AA9C8A41C9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1870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F238A-65E5-4678-9EEE-F65F919E9533}" type="datetimeFigureOut">
              <a:rPr lang="ru-RU" smtClean="0"/>
              <a:t>12.11.2025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AA7CD-AAD4-4838-A9AA-AA9C8A41C9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3274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F238A-65E5-4678-9EEE-F65F919E9533}" type="datetimeFigureOut">
              <a:rPr lang="ru-RU" smtClean="0"/>
              <a:t>12.11.2025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AA7CD-AAD4-4838-A9AA-AA9C8A41C9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6526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F238A-65E5-4678-9EEE-F65F919E9533}" type="datetimeFigureOut">
              <a:rPr lang="ru-RU" smtClean="0"/>
              <a:t>12.11.2025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AA7CD-AAD4-4838-A9AA-AA9C8A41C9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3231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F238A-65E5-4678-9EEE-F65F919E9533}" type="datetimeFigureOut">
              <a:rPr lang="ru-RU" smtClean="0"/>
              <a:t>12.11.2025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AA7CD-AAD4-4838-A9AA-AA9C8A41C9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8207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F238A-65E5-4678-9EEE-F65F919E9533}" type="datetimeFigureOut">
              <a:rPr lang="ru-RU" smtClean="0"/>
              <a:t>12.11.2025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AA7CD-AAD4-4838-A9AA-AA9C8A41C9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1830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F238A-65E5-4678-9EEE-F65F919E9533}" type="datetimeFigureOut">
              <a:rPr lang="ru-RU" smtClean="0"/>
              <a:t>12.11.2025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AA7CD-AAD4-4838-A9AA-AA9C8A41C9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4435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F238A-65E5-4678-9EEE-F65F919E9533}" type="datetimeFigureOut">
              <a:rPr lang="ru-RU" smtClean="0"/>
              <a:t>12.11.2025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AA7CD-AAD4-4838-A9AA-AA9C8A41C9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79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9F238A-65E5-4678-9EEE-F65F919E9533}" type="datetimeFigureOut">
              <a:rPr lang="ru-RU" smtClean="0"/>
              <a:t>12.11.2025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AAA7CD-AAD4-4838-A9AA-AA9C8A41C9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771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11113"/>
            <a:ext cx="9113837" cy="683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88640"/>
            <a:ext cx="7772400" cy="1470025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автономное дошкольное учреждение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сад №45 комбинированного вида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Карамелька»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2204864"/>
            <a:ext cx="8568952" cy="4464496"/>
          </a:xfrm>
        </p:spPr>
        <p:txBody>
          <a:bodyPr/>
          <a:lstStyle/>
          <a:p>
            <a:r>
              <a:rPr lang="ru-RU" sz="4800" b="1" dirty="0" smtClean="0">
                <a:solidFill>
                  <a:srgbClr val="0033CC"/>
                </a:solidFill>
              </a:rPr>
              <a:t>«</a:t>
            </a:r>
            <a:r>
              <a:rPr lang="ru-RU" sz="48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РОДИНА – ценность наша»</a:t>
            </a:r>
          </a:p>
          <a:p>
            <a:r>
              <a:rPr lang="ru-RU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28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руппа «Веселые путешественники»</a:t>
            </a:r>
            <a:endParaRPr lang="ru-RU" sz="28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b="1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</a:t>
            </a:r>
            <a:r>
              <a:rPr lang="ru-RU" sz="2800" b="1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Воспитатели: Холкина С.А.</a:t>
            </a:r>
          </a:p>
          <a:p>
            <a:r>
              <a:rPr lang="ru-RU" sz="2800" b="1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</a:t>
            </a:r>
            <a:r>
              <a:rPr lang="ru-RU" sz="2800" b="1" dirty="0" err="1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Гаврина</a:t>
            </a:r>
            <a:r>
              <a:rPr lang="ru-RU" sz="2800" b="1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СЛ.</a:t>
            </a:r>
          </a:p>
          <a:p>
            <a:r>
              <a:rPr lang="ru-RU" sz="2800" b="1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 Богданович</a:t>
            </a:r>
          </a:p>
          <a:p>
            <a:r>
              <a:rPr lang="ru-RU" sz="2800" b="1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год</a:t>
            </a:r>
            <a:endParaRPr lang="ru-RU" sz="2800" b="1" dirty="0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24080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11113"/>
            <a:ext cx="9113837" cy="683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Виктор\Desktop\IMG_20251112_13134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947" y="203470"/>
            <a:ext cx="4282852" cy="32247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3" y="2229569"/>
            <a:ext cx="5780261" cy="43544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24697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11113"/>
            <a:ext cx="9113837" cy="683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4656436" cy="61910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 descr="C:\Users\Виктор\Desktop\IMG_20251112_131502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206" y="2956868"/>
            <a:ext cx="4481799" cy="3888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75" r="33462"/>
          <a:stretch/>
        </p:blipFill>
        <p:spPr bwMode="auto">
          <a:xfrm>
            <a:off x="4704401" y="620688"/>
            <a:ext cx="4215408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76785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11113"/>
            <a:ext cx="9113837" cy="683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16631"/>
            <a:ext cx="5616624" cy="6642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082661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38</Words>
  <Application>Microsoft Office PowerPoint</Application>
  <PresentationFormat>Экран (4:3)</PresentationFormat>
  <Paragraphs>9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Муниципальное автономное дошкольное учреждение Детский сад №45 комбинированного вида «Карамелька»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Виктор</dc:creator>
  <cp:lastModifiedBy>ShutNik</cp:lastModifiedBy>
  <cp:revision>5</cp:revision>
  <dcterms:created xsi:type="dcterms:W3CDTF">2025-11-12T08:21:36Z</dcterms:created>
  <dcterms:modified xsi:type="dcterms:W3CDTF">2025-11-12T09:51:59Z</dcterms:modified>
</cp:coreProperties>
</file>