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9" r:id="rId7"/>
    <p:sldId id="260" r:id="rId8"/>
    <p:sldId id="261" r:id="rId9"/>
    <p:sldId id="262" r:id="rId10"/>
    <p:sldId id="270" r:id="rId11"/>
    <p:sldId id="263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9BF33-FB33-4F7E-BEDC-7ADFBFC1EEF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6DC4BC-297B-41F7-A018-3087546FD64B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EA9BF33-FB33-4F7E-BEDC-7ADFBFC1EEF7}" type="slidenum">
              <a:rPr lang="ru-RU" smtClean="0"/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1725303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Муниципальное автономное дошкольное учреждение Детский сад №45 «Карамелька» ГО Богданович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0118" y="3589773"/>
            <a:ext cx="10058400" cy="1143000"/>
          </a:xfrm>
        </p:spPr>
        <p:txBody>
          <a:bodyPr/>
          <a:lstStyle/>
          <a:p>
            <a:pPr algn="ctr"/>
            <a:r>
              <a:rPr lang="ru-RU" dirty="0" smtClean="0"/>
              <a:t>Адрес: свердловская область, г. Богданович, ул. Октябрьская, д-3 2024г.</a:t>
            </a:r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846831"/>
          </a:xfrm>
        </p:spPr>
        <p:txBody>
          <a:bodyPr/>
          <a:lstStyle/>
          <a:p>
            <a:r>
              <a:rPr lang="ru-RU" b="1" dirty="0" smtClean="0"/>
              <a:t>3 этап. Итоговый – Фотоотчёт. Продукт проектной деятельности.</a:t>
            </a:r>
            <a:endParaRPr lang="ru-RU" b="1" dirty="0" smtClean="0"/>
          </a:p>
          <a:p>
            <a:r>
              <a:rPr lang="ru-RU" dirty="0"/>
              <a:t>Рассматривание книг, иллюстраций и альбомов по теме </a:t>
            </a:r>
            <a:r>
              <a:rPr lang="ru-RU" i="1" dirty="0"/>
              <a:t>«День Победы»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79" y="2692565"/>
            <a:ext cx="4235371" cy="3176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650" y="3026422"/>
            <a:ext cx="6238801" cy="29473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846831"/>
          </a:xfrm>
        </p:spPr>
        <p:txBody>
          <a:bodyPr/>
          <a:lstStyle/>
          <a:p>
            <a:r>
              <a:rPr lang="ru-RU" dirty="0" smtClean="0"/>
              <a:t>Пение песни «Мы – солдаты!»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79" y="2273863"/>
            <a:ext cx="4936143" cy="37021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422" y="2269149"/>
            <a:ext cx="5761531" cy="360095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846831"/>
          </a:xfrm>
        </p:spPr>
        <p:txBody>
          <a:bodyPr/>
          <a:lstStyle/>
          <a:p>
            <a:r>
              <a:rPr lang="ru-RU" dirty="0" smtClean="0"/>
              <a:t>Рисование </a:t>
            </a:r>
            <a:r>
              <a:rPr lang="ru-RU" i="1" dirty="0"/>
              <a:t>«Вот какой у нас салют!»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269149"/>
            <a:ext cx="4979300" cy="3734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769" y="1945467"/>
            <a:ext cx="4110754" cy="41885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846831"/>
          </a:xfrm>
        </p:spPr>
        <p:txBody>
          <a:bodyPr/>
          <a:lstStyle/>
          <a:p>
            <a:r>
              <a:rPr lang="ru-RU" dirty="0" smtClean="0"/>
              <a:t>Рисование «Рисуем Российский флаг»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056" y="2264152"/>
            <a:ext cx="2927856" cy="3903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53" y="2562732"/>
            <a:ext cx="2703920" cy="36052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861" y="2692565"/>
            <a:ext cx="4138972" cy="254089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846831"/>
          </a:xfrm>
        </p:spPr>
        <p:txBody>
          <a:bodyPr/>
          <a:lstStyle/>
          <a:p>
            <a:r>
              <a:rPr lang="ru-RU" dirty="0" smtClean="0"/>
              <a:t>Рисование </a:t>
            </a:r>
            <a:r>
              <a:rPr lang="ru-RU" i="1" dirty="0" smtClean="0"/>
              <a:t>«Пусть всегда будет солнце, пусть всегда будет мир!»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290617"/>
            <a:ext cx="2867817" cy="38237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656" y="2175675"/>
            <a:ext cx="4019844" cy="39386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846831"/>
          </a:xfrm>
        </p:spPr>
        <p:txBody>
          <a:bodyPr/>
          <a:lstStyle/>
          <a:p>
            <a:r>
              <a:rPr lang="ru-RU" dirty="0" smtClean="0"/>
              <a:t>Пальчиковая игра «Семья»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292639"/>
            <a:ext cx="2924462" cy="38992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304" y="2071562"/>
            <a:ext cx="6178441" cy="42034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«9 МАЯ – ДЕНЬ ПОБЕДЫ»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Проект для детей второй младшей группы</a:t>
            </a:r>
            <a:br>
              <a:rPr lang="ru-RU" dirty="0" smtClean="0"/>
            </a:br>
            <a:r>
              <a:rPr lang="ru-RU" dirty="0" smtClean="0"/>
              <a:t>Руководитель проекта: </a:t>
            </a:r>
            <a:r>
              <a:rPr lang="ru-RU" dirty="0" err="1" smtClean="0"/>
              <a:t>Дворникова</a:t>
            </a:r>
            <a:r>
              <a:rPr lang="ru-RU" dirty="0" smtClean="0"/>
              <a:t> М. М.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 Патриотическое </a:t>
            </a:r>
            <a:r>
              <a:rPr lang="ru-RU" dirty="0"/>
              <a:t>чувство не возникает само по себе. Это результат длительного, целенаправленного воспитательного воздействия на человека, начиная с самого детства. В связи с этим проблема нравственно– патриотического воспитания детей дошкольного возраста становится одной из актуальных. В результате систематической, целенаправленной воспитательной работы у детей могут быть сформированы элементы гражданственности и патриотизма. Нельзя быть патриотом, не чувствуя личной связи с Родиной, не зная, как любили, берегли и защищали ее наши предки, наши отцы и деды. нашего города и что мы помним и чтим память героев в Великой Отечественной войны 1941-1945 г. г.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900" dirty="0" smtClean="0"/>
              <a:t>  Вид проекта: Творческо-информационный</a:t>
            </a:r>
            <a:endParaRPr lang="ru-RU" sz="19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1900" dirty="0"/>
              <a:t> </a:t>
            </a:r>
            <a:r>
              <a:rPr lang="ru-RU" sz="1900" dirty="0" smtClean="0"/>
              <a:t> Срок реализации проекта: </a:t>
            </a:r>
            <a:r>
              <a:rPr lang="ru-RU" sz="1900" dirty="0" err="1" smtClean="0"/>
              <a:t>Краткоскрочный</a:t>
            </a:r>
            <a:r>
              <a:rPr lang="ru-RU" sz="1900" dirty="0" smtClean="0"/>
              <a:t> (5 дней)</a:t>
            </a:r>
            <a:endParaRPr lang="ru-RU" sz="19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1900" dirty="0"/>
              <a:t> </a:t>
            </a:r>
            <a:r>
              <a:rPr lang="ru-RU" sz="1900" dirty="0" smtClean="0"/>
              <a:t> Участники проекта: Дети, воспитатели, родители</a:t>
            </a:r>
            <a:endParaRPr lang="ru-RU" sz="19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1900" dirty="0"/>
              <a:t> </a:t>
            </a:r>
            <a:r>
              <a:rPr lang="ru-RU" sz="1900" dirty="0" smtClean="0"/>
              <a:t> Цель проекта: Воспитать </a:t>
            </a:r>
            <a:r>
              <a:rPr lang="ru-RU" sz="1900" dirty="0"/>
              <a:t>нравственно-патриотические чувства у детей дошкольного возраста, чувства гордости за свою семью и Родину</a:t>
            </a:r>
            <a:r>
              <a:rPr lang="ru-RU" sz="1900" dirty="0" smtClean="0"/>
              <a:t>.</a:t>
            </a:r>
            <a:endParaRPr lang="ru-RU" sz="1900" dirty="0" smtClean="0"/>
          </a:p>
          <a:p>
            <a:r>
              <a:rPr lang="ru-RU" sz="1900" dirty="0"/>
              <a:t> </a:t>
            </a:r>
            <a:r>
              <a:rPr lang="ru-RU" sz="1900" dirty="0" smtClean="0"/>
              <a:t> Задачи проекта: </a:t>
            </a:r>
            <a:endParaRPr lang="ru-RU" sz="1900" dirty="0" smtClean="0"/>
          </a:p>
          <a:p>
            <a:r>
              <a:rPr lang="ru-RU" sz="1900" b="1" dirty="0" smtClean="0"/>
              <a:t>- Образовательные</a:t>
            </a:r>
            <a:r>
              <a:rPr lang="ru-RU" sz="1900" b="1" dirty="0"/>
              <a:t>: </a:t>
            </a:r>
            <a:r>
              <a:rPr lang="ru-RU" sz="1900" dirty="0"/>
              <a:t>Сообщить детям первоначальные сведения о Великой Отечественной Войне. Дать знания о защитниках Отечества, о функциях армии. Дать первичные знания о празднике Дне Победы, о мемориале </a:t>
            </a:r>
            <a:r>
              <a:rPr lang="ru-RU" sz="1900" i="1" dirty="0"/>
              <a:t>«Вечный огонь»</a:t>
            </a:r>
            <a:endParaRPr lang="ru-RU" sz="1900" dirty="0"/>
          </a:p>
          <a:p>
            <a:r>
              <a:rPr lang="ru-RU" sz="1900" b="1" dirty="0" smtClean="0"/>
              <a:t>- Воспитательные</a:t>
            </a:r>
            <a:r>
              <a:rPr lang="ru-RU" sz="1900" b="1" dirty="0"/>
              <a:t>: </a:t>
            </a:r>
            <a:r>
              <a:rPr lang="ru-RU" sz="1900" dirty="0"/>
              <a:t>Воспитывать у детей гордость и уважение к своим прадедам - ветеранам ВОВ, чувство гордости за Родину, умение слушать взрослых.</a:t>
            </a:r>
            <a:endParaRPr lang="ru-RU" sz="1900" dirty="0"/>
          </a:p>
          <a:p>
            <a:pPr>
              <a:buFont typeface="Arial" panose="020B0604020202020204" pitchFamily="34" charset="0"/>
              <a:buChar char="•"/>
            </a:pP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ym typeface="+mn-ea"/>
              </a:rPr>
              <a:t>- Развивающие</a:t>
            </a:r>
            <a:r>
              <a:rPr lang="ru-RU" b="1" dirty="0">
                <a:sym typeface="+mn-ea"/>
              </a:rPr>
              <a:t>: </a:t>
            </a:r>
            <a:r>
              <a:rPr lang="ru-RU" dirty="0">
                <a:sym typeface="+mn-ea"/>
              </a:rPr>
              <a:t>Развивать речь детей, обогащать словарный запас. </a:t>
            </a:r>
            <a:r>
              <a:rPr lang="ru-RU" u="sng" dirty="0">
                <a:sym typeface="+mn-ea"/>
              </a:rPr>
              <a:t>Активизировать словарь</a:t>
            </a:r>
            <a:r>
              <a:rPr lang="ru-RU" dirty="0">
                <a:sym typeface="+mn-ea"/>
              </a:rPr>
              <a:t>: Родина, герой, оборона, </a:t>
            </a:r>
            <a:r>
              <a:rPr lang="ru-RU" dirty="0" err="1">
                <a:sym typeface="+mn-ea"/>
              </a:rPr>
              <a:t>захватчики,ветеран</a:t>
            </a:r>
            <a:r>
              <a:rPr lang="ru-RU" dirty="0">
                <a:sym typeface="+mn-ea"/>
              </a:rPr>
              <a:t>, победа, солдат, армия, защитник. Развивать у детей речь, воображение и мышление. Развивать умения взаимодействовать друг с другом, побуждать детей к совместной деятельности.</a:t>
            </a:r>
            <a:endParaRPr lang="ru-RU" dirty="0"/>
          </a:p>
        </p:txBody>
      </p:sp>
      <p:pic>
        <p:nvPicPr>
          <p:cNvPr id="2" name="Изображение 1" descr="gas-kvas-com-p-pobeda-logotip-na-prozrachnom-fone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3119120"/>
            <a:ext cx="6849110" cy="2968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Планируемый результат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Заинтересованность детей темой </a:t>
            </a:r>
            <a:r>
              <a:rPr lang="ru-RU" i="1" dirty="0"/>
              <a:t>«День Победы»</a:t>
            </a:r>
            <a:r>
              <a:rPr lang="ru-RU" dirty="0"/>
              <a:t>, проявление их познавательной активности.</a:t>
            </a:r>
            <a:endParaRPr lang="ru-RU" dirty="0"/>
          </a:p>
          <a:p>
            <a:r>
              <a:rPr lang="ru-RU" dirty="0"/>
              <a:t>2.</a:t>
            </a:r>
            <a:r>
              <a:rPr lang="ru-RU" b="1" dirty="0"/>
              <a:t> </a:t>
            </a:r>
            <a:r>
              <a:rPr lang="ru-RU" dirty="0"/>
              <a:t>Дети самостоятельно проявляют инициативу:</a:t>
            </a:r>
            <a:r>
              <a:rPr lang="ru-RU" b="1" dirty="0"/>
              <a:t> </a:t>
            </a:r>
            <a:r>
              <a:rPr lang="ru-RU" dirty="0"/>
              <a:t>рассматривают иллюстрации, участвуют в беседах, задают вопросы; проявляют творчество и детальность в работе.</a:t>
            </a:r>
            <a:endParaRPr lang="ru-RU" dirty="0"/>
          </a:p>
          <a:p>
            <a:r>
              <a:rPr lang="ru-RU" dirty="0"/>
              <a:t>3. С удовольствием рисуют, играют.</a:t>
            </a:r>
            <a:endParaRPr lang="ru-RU" dirty="0"/>
          </a:p>
          <a:p>
            <a:r>
              <a:rPr lang="ru-RU" dirty="0"/>
              <a:t>4. Участие в совместной деятельности родителей. В ходе реализации проекта у детей будут сформированы начальные представления о ВОВ, празднике 9 Мая.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 этап. Подготовительный</a:t>
            </a:r>
            <a:r>
              <a:rPr lang="ru-RU" b="1" dirty="0" smtClean="0"/>
              <a:t>.</a:t>
            </a:r>
            <a:br>
              <a:rPr lang="ru-RU" dirty="0" smtClean="0"/>
            </a:br>
            <a:r>
              <a:rPr lang="ru-RU" dirty="0" smtClean="0"/>
              <a:t>-</a:t>
            </a:r>
            <a:r>
              <a:rPr lang="ru-RU" dirty="0"/>
              <a:t>Беседы с детьми по теме </a:t>
            </a:r>
            <a:r>
              <a:rPr lang="ru-RU" dirty="0" smtClean="0"/>
              <a:t>проекта</a:t>
            </a:r>
            <a:br>
              <a:rPr lang="ru-RU" dirty="0" smtClean="0"/>
            </a:br>
            <a:r>
              <a:rPr lang="ru-RU" dirty="0" smtClean="0"/>
              <a:t>-Определение </a:t>
            </a:r>
            <a:r>
              <a:rPr lang="ru-RU" dirty="0"/>
              <a:t>темы, целей, задач, содержание проекта, прогнозируемый результат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</a:t>
            </a:r>
            <a:r>
              <a:rPr lang="ru-RU" dirty="0"/>
              <a:t>Подбор материалов, игрушек, атрибутов, для игровой, театрализованной деятельности; дидактических игр, иллюстрированного материала, художественной литературы по теме </a:t>
            </a:r>
            <a:r>
              <a:rPr lang="ru-RU" i="1" dirty="0"/>
              <a:t>«День Победы</a:t>
            </a:r>
            <a:r>
              <a:rPr lang="ru-RU" i="1" dirty="0" smtClean="0"/>
              <a:t>!»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</a:t>
            </a:r>
            <a:r>
              <a:rPr lang="ru-RU" dirty="0"/>
              <a:t>Подбор материала для продуктивной </a:t>
            </a:r>
            <a:r>
              <a:rPr lang="ru-RU" dirty="0" smtClean="0"/>
              <a:t>деятельности</a:t>
            </a:r>
            <a:r>
              <a:rPr lang="ru-RU" dirty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 smtClean="0"/>
              <a:t>2 </a:t>
            </a:r>
            <a:r>
              <a:rPr lang="ru-RU" b="1" dirty="0"/>
              <a:t>этап. </a:t>
            </a:r>
            <a:r>
              <a:rPr lang="ru-RU" b="1" dirty="0" smtClean="0"/>
              <a:t>Практический.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Беседы</a:t>
            </a:r>
            <a:r>
              <a:rPr lang="ru-RU" dirty="0"/>
              <a:t>: </a:t>
            </a:r>
            <a:r>
              <a:rPr lang="ru-RU" i="1" dirty="0"/>
              <a:t>«Знакомство с праздником»</a:t>
            </a:r>
            <a:r>
              <a:rPr lang="ru-RU" dirty="0"/>
              <a:t>, </a:t>
            </a:r>
            <a:r>
              <a:rPr lang="ru-RU" i="1" dirty="0"/>
              <a:t>«Что такое Вечный огонь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Рассматривание </a:t>
            </a:r>
            <a:r>
              <a:rPr lang="ru-RU" dirty="0"/>
              <a:t>книг, иллюстраций и альбомов по теме </a:t>
            </a:r>
            <a:r>
              <a:rPr lang="ru-RU" i="1" dirty="0"/>
              <a:t>«День Победы»</a:t>
            </a:r>
            <a:r>
              <a:rPr lang="ru-RU" dirty="0"/>
              <a:t>, </a:t>
            </a:r>
            <a:r>
              <a:rPr lang="ru-RU" i="1" dirty="0"/>
              <a:t>«Великая Отечественная Война»</a:t>
            </a:r>
            <a:r>
              <a:rPr lang="ru-RU" dirty="0"/>
              <a:t>, «Военная техника, </a:t>
            </a:r>
            <a:r>
              <a:rPr lang="ru-RU" i="1" dirty="0"/>
              <a:t>«Военные профессии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Социально-коммуникативное развитие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Дидактические </a:t>
            </a:r>
            <a:r>
              <a:rPr lang="ru-RU" u="sng" dirty="0"/>
              <a:t>игры</a:t>
            </a:r>
            <a:r>
              <a:rPr lang="ru-RU" dirty="0" smtClean="0"/>
              <a:t>: </a:t>
            </a:r>
            <a:r>
              <a:rPr lang="ru-RU" i="1" dirty="0" smtClean="0"/>
              <a:t>«</a:t>
            </a:r>
            <a:r>
              <a:rPr lang="ru-RU" i="1" dirty="0"/>
              <a:t>Военная техника»</a:t>
            </a:r>
            <a:r>
              <a:rPr lang="ru-RU" dirty="0"/>
              <a:t>, </a:t>
            </a:r>
            <a:r>
              <a:rPr lang="ru-RU" i="1" dirty="0"/>
              <a:t>«Кем я буду в армии служить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Сюжетно-ролевые </a:t>
            </a:r>
            <a:r>
              <a:rPr lang="ru-RU" u="sng" dirty="0"/>
              <a:t>игры</a:t>
            </a:r>
            <a:r>
              <a:rPr lang="ru-RU" dirty="0"/>
              <a:t>: </a:t>
            </a:r>
            <a:r>
              <a:rPr lang="ru-RU" i="1" dirty="0"/>
              <a:t>«Больница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Физическое развитие.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Подвижные </a:t>
            </a:r>
            <a:r>
              <a:rPr lang="ru-RU" u="sng" dirty="0"/>
              <a:t>игры</a:t>
            </a:r>
            <a:r>
              <a:rPr lang="ru-RU" dirty="0"/>
              <a:t>: </a:t>
            </a:r>
            <a:r>
              <a:rPr lang="ru-RU" i="1" dirty="0"/>
              <a:t>«Самолеты»</a:t>
            </a:r>
            <a:r>
              <a:rPr lang="ru-RU" dirty="0"/>
              <a:t>, </a:t>
            </a:r>
            <a:r>
              <a:rPr lang="ru-RU" i="1" dirty="0"/>
              <a:t>«Найди свой цвет»</a:t>
            </a:r>
            <a:r>
              <a:rPr lang="ru-RU" dirty="0"/>
              <a:t>, </a:t>
            </a:r>
            <a:r>
              <a:rPr lang="ru-RU" i="1" dirty="0"/>
              <a:t>«Салют</a:t>
            </a:r>
            <a:r>
              <a:rPr lang="ru-RU" i="1" dirty="0" smtClean="0"/>
              <a:t>».</a:t>
            </a:r>
            <a:br>
              <a:rPr lang="ru-RU" dirty="0"/>
            </a:br>
            <a:r>
              <a:rPr lang="ru-RU" dirty="0" smtClean="0"/>
              <a:t>- </a:t>
            </a:r>
            <a:r>
              <a:rPr lang="ru-RU" u="sng" dirty="0" smtClean="0"/>
              <a:t>Дыхательные </a:t>
            </a:r>
            <a:r>
              <a:rPr lang="ru-RU" u="sng" dirty="0"/>
              <a:t>упражнения</a:t>
            </a:r>
            <a:r>
              <a:rPr lang="ru-RU" dirty="0"/>
              <a:t>: </a:t>
            </a:r>
            <a:r>
              <a:rPr lang="ru-RU" i="1" dirty="0"/>
              <a:t>«Флажок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Пальчиковые </a:t>
            </a:r>
            <a:r>
              <a:rPr lang="ru-RU" u="sng" dirty="0"/>
              <a:t>игры</a:t>
            </a:r>
            <a:r>
              <a:rPr lang="ru-RU" dirty="0"/>
              <a:t>: </a:t>
            </a:r>
            <a:r>
              <a:rPr lang="ru-RU" i="1" dirty="0"/>
              <a:t>«Этот </a:t>
            </a:r>
            <a:r>
              <a:rPr lang="ru-RU" i="1" dirty="0" smtClean="0"/>
              <a:t>пальчик», «Мы - солдаты!»</a:t>
            </a:r>
            <a:r>
              <a:rPr lang="ru-RU" dirty="0" smtClean="0"/>
              <a:t>.</a:t>
            </a:r>
            <a:br>
              <a:rPr lang="ru-RU" dirty="0"/>
            </a:br>
            <a:r>
              <a:rPr lang="ru-RU" dirty="0" smtClean="0"/>
              <a:t>- </a:t>
            </a:r>
            <a:r>
              <a:rPr lang="ru-RU" u="sng" dirty="0" smtClean="0"/>
              <a:t>Физкультминутка</a:t>
            </a:r>
            <a:r>
              <a:rPr lang="ru-RU" dirty="0"/>
              <a:t>: </a:t>
            </a:r>
            <a:r>
              <a:rPr lang="ru-RU" i="1" dirty="0"/>
              <a:t>«Салют»</a:t>
            </a:r>
            <a:r>
              <a:rPr lang="ru-RU" dirty="0"/>
              <a:t>, </a:t>
            </a:r>
            <a:r>
              <a:rPr lang="ru-RU" i="1" dirty="0"/>
              <a:t>«Как солдаты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Строительные </a:t>
            </a:r>
            <a:r>
              <a:rPr lang="ru-RU" u="sng" dirty="0"/>
              <a:t>игры</a:t>
            </a:r>
            <a:r>
              <a:rPr lang="ru-RU" dirty="0"/>
              <a:t>: Строим мосты, </a:t>
            </a:r>
            <a:r>
              <a:rPr lang="ru-RU" dirty="0" smtClean="0"/>
              <a:t>корабли.</a:t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u="sng" dirty="0" smtClean="0"/>
              <a:t>Речевое развитие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- Чтение </a:t>
            </a:r>
            <a:r>
              <a:rPr lang="ru-RU" dirty="0"/>
              <a:t>стихотворений на тему </a:t>
            </a:r>
            <a:r>
              <a:rPr lang="ru-RU" i="1" dirty="0"/>
              <a:t>«День Победы»</a:t>
            </a:r>
            <a:r>
              <a:rPr lang="ru-RU" dirty="0"/>
              <a:t> Т. Белозерова, </a:t>
            </a:r>
            <a:r>
              <a:rPr lang="ru-RU" i="1" dirty="0"/>
              <a:t>«Наша звездочка»</a:t>
            </a:r>
            <a:r>
              <a:rPr lang="ru-RU" dirty="0"/>
              <a:t> А. Жаров, </a:t>
            </a:r>
            <a:r>
              <a:rPr lang="ru-RU" i="1" dirty="0"/>
              <a:t>«Победа»</a:t>
            </a:r>
            <a:r>
              <a:rPr lang="ru-RU" dirty="0"/>
              <a:t> М. </a:t>
            </a:r>
            <a:r>
              <a:rPr lang="ru-RU" dirty="0" err="1" smtClean="0"/>
              <a:t>Познанская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ym typeface="+mn-ea"/>
              </a:rPr>
              <a:t>- Художественно </a:t>
            </a:r>
            <a:r>
              <a:rPr lang="ru-RU" dirty="0">
                <a:sym typeface="+mn-ea"/>
              </a:rPr>
              <a:t>– эстетическое </a:t>
            </a:r>
            <a:r>
              <a:rPr lang="ru-RU" dirty="0" smtClean="0">
                <a:sym typeface="+mn-ea"/>
              </a:rPr>
              <a:t>развитие</a:t>
            </a:r>
            <a:br>
              <a:rPr lang="ru-RU" dirty="0" smtClean="0">
                <a:sym typeface="+mn-ea"/>
              </a:rPr>
            </a:br>
            <a:r>
              <a:rPr lang="ru-RU" dirty="0" smtClean="0">
                <a:sym typeface="+mn-ea"/>
              </a:rPr>
              <a:t>- </a:t>
            </a:r>
            <a:r>
              <a:rPr lang="ru-RU" u="sng" dirty="0" smtClean="0">
                <a:sym typeface="+mn-ea"/>
              </a:rPr>
              <a:t>Музыка </a:t>
            </a:r>
            <a:r>
              <a:rPr lang="ru-RU" u="sng" dirty="0">
                <a:sym typeface="+mn-ea"/>
              </a:rPr>
              <a:t>Слушание песен</a:t>
            </a:r>
            <a:r>
              <a:rPr lang="ru-RU" dirty="0">
                <a:sym typeface="+mn-ea"/>
              </a:rPr>
              <a:t>: "Мы идем с флажками" и </a:t>
            </a:r>
            <a:r>
              <a:rPr lang="ru-RU" i="1" dirty="0">
                <a:sym typeface="+mn-ea"/>
              </a:rPr>
              <a:t>«Наша Родина сильна»</a:t>
            </a:r>
            <a:r>
              <a:rPr lang="ru-RU" dirty="0">
                <a:sym typeface="+mn-ea"/>
              </a:rPr>
              <a:t> А. </a:t>
            </a:r>
            <a:r>
              <a:rPr lang="ru-RU" dirty="0" smtClean="0">
                <a:sym typeface="+mn-ea"/>
              </a:rPr>
              <a:t>Филиппенко.</a:t>
            </a:r>
            <a:br>
              <a:rPr lang="ru-RU" dirty="0" smtClean="0">
                <a:sym typeface="+mn-ea"/>
              </a:rPr>
            </a:br>
            <a:r>
              <a:rPr lang="ru-RU" dirty="0" smtClean="0">
                <a:sym typeface="+mn-ea"/>
              </a:rPr>
              <a:t>- </a:t>
            </a:r>
            <a:r>
              <a:rPr lang="ru-RU" u="sng" dirty="0" smtClean="0">
                <a:sym typeface="+mn-ea"/>
              </a:rPr>
              <a:t>Изобразительная </a:t>
            </a:r>
            <a:r>
              <a:rPr lang="ru-RU" u="sng" dirty="0">
                <a:sym typeface="+mn-ea"/>
              </a:rPr>
              <a:t>деятельность</a:t>
            </a:r>
            <a:r>
              <a:rPr lang="ru-RU" dirty="0">
                <a:sym typeface="+mn-ea"/>
              </a:rPr>
              <a:t>: </a:t>
            </a:r>
            <a:r>
              <a:rPr lang="ru-RU" u="sng" dirty="0">
                <a:sym typeface="+mn-ea"/>
              </a:rPr>
              <a:t>Рисование коллективной работы</a:t>
            </a:r>
            <a:r>
              <a:rPr lang="ru-RU" dirty="0">
                <a:sym typeface="+mn-ea"/>
              </a:rPr>
              <a:t>: </a:t>
            </a:r>
            <a:r>
              <a:rPr lang="ru-RU" i="1" dirty="0">
                <a:sym typeface="+mn-ea"/>
              </a:rPr>
              <a:t>«Вот какой у нас салют!»</a:t>
            </a:r>
            <a:r>
              <a:rPr lang="ru-RU" dirty="0">
                <a:sym typeface="+mn-ea"/>
              </a:rPr>
              <a:t>, рисуем </a:t>
            </a:r>
            <a:r>
              <a:rPr lang="ru-RU" dirty="0" smtClean="0">
                <a:sym typeface="+mn-ea"/>
              </a:rPr>
              <a:t>флаг.</a:t>
            </a:r>
            <a:br>
              <a:rPr lang="ru-RU" dirty="0" smtClean="0">
                <a:sym typeface="+mn-ea"/>
              </a:rPr>
            </a:br>
            <a:r>
              <a:rPr lang="ru-RU" dirty="0" smtClean="0">
                <a:sym typeface="+mn-ea"/>
              </a:rPr>
              <a:t>- </a:t>
            </a:r>
            <a:r>
              <a:rPr lang="ru-RU" u="sng" dirty="0" smtClean="0">
                <a:sym typeface="+mn-ea"/>
              </a:rPr>
              <a:t>Работа </a:t>
            </a:r>
            <a:r>
              <a:rPr lang="ru-RU" u="sng" dirty="0">
                <a:sym typeface="+mn-ea"/>
              </a:rPr>
              <a:t>с </a:t>
            </a:r>
            <a:r>
              <a:rPr lang="ru-RU" u="sng" dirty="0" smtClean="0">
                <a:sym typeface="+mn-ea"/>
              </a:rPr>
              <a:t>родителями</a:t>
            </a:r>
            <a:r>
              <a:rPr lang="ru-RU" dirty="0" smtClean="0">
                <a:sym typeface="+mn-ea"/>
              </a:rPr>
              <a:t>:</a:t>
            </a:r>
            <a:br>
              <a:rPr lang="ru-RU" dirty="0" smtClean="0">
                <a:sym typeface="+mn-ea"/>
              </a:rPr>
            </a:br>
            <a:r>
              <a:rPr lang="ru-RU" dirty="0" smtClean="0">
                <a:sym typeface="+mn-ea"/>
              </a:rPr>
              <a:t>- Совместное </a:t>
            </a:r>
            <a:r>
              <a:rPr lang="ru-RU" dirty="0">
                <a:sym typeface="+mn-ea"/>
              </a:rPr>
              <a:t>оформление стен-газеты «9 мая - День Победы»</a:t>
            </a:r>
            <a:endParaRPr lang="ru-RU" dirty="0"/>
          </a:p>
        </p:txBody>
      </p:sp>
      <p:pic>
        <p:nvPicPr>
          <p:cNvPr id="4" name="Изображение 3" descr="D3JkshZ-zv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5805" y="3923030"/>
            <a:ext cx="3181350" cy="19462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4165</Words>
  <Application>WPS Presentation</Application>
  <PresentationFormat>Широкоэкранный</PresentationFormat>
  <Paragraphs>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</vt:lpstr>
      <vt:lpstr>Calibri Light</vt:lpstr>
      <vt:lpstr>Microsoft YaHei</vt:lpstr>
      <vt:lpstr>Arial Unicode MS</vt:lpstr>
      <vt:lpstr>Ретро</vt:lpstr>
      <vt:lpstr>Муниципальное автономное дошкольное учреждение Детский сад №45 «Карамелька» ГО Богданович</vt:lpstr>
      <vt:lpstr>«9 МАЯ – ДЕНЬ ПОБЕДЫ»</vt:lpstr>
      <vt:lpstr>Актуальность проекта</vt:lpstr>
      <vt:lpstr>PowerPoint 演示文稿</vt:lpstr>
      <vt:lpstr>PowerPoint 演示文稿</vt:lpstr>
      <vt:lpstr>Планируемый результат</vt:lpstr>
      <vt:lpstr>Этапы реализации проекта</vt:lpstr>
      <vt:lpstr>Этапы реализации проекта</vt:lpstr>
      <vt:lpstr>Этапы реализации проекта</vt:lpstr>
      <vt:lpstr>Этапы реализации проекта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учреждение Детский сад №45 «Карамелька» ГО Богданович</dc:title>
  <dc:creator>Service96</dc:creator>
  <cp:lastModifiedBy>User</cp:lastModifiedBy>
  <cp:revision>5</cp:revision>
  <dcterms:created xsi:type="dcterms:W3CDTF">2024-05-01T10:36:00Z</dcterms:created>
  <dcterms:modified xsi:type="dcterms:W3CDTF">2024-05-01T11:11:43Z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2BA301B077954F818EDDED8B117BBAA5_12</vt:lpwstr>
  </property>
  <property fmtid="{D5CDD505-2E9C-101B-9397-08002B2CF9AE}" pid="3" name="KSOProductBuildVer">
    <vt:lpwstr>1049-12.2.0.16731</vt:lpwstr>
  </property>
</Properties>
</file>