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85" r:id="rId5"/>
    <p:sldId id="281" r:id="rId6"/>
    <p:sldId id="268" r:id="rId7"/>
    <p:sldId id="258" r:id="rId8"/>
    <p:sldId id="265" r:id="rId9"/>
    <p:sldId id="283" r:id="rId10"/>
    <p:sldId id="261" r:id="rId11"/>
    <p:sldId id="269" r:id="rId12"/>
    <p:sldId id="271" r:id="rId13"/>
    <p:sldId id="267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F0D"/>
    <a:srgbClr val="EAF006"/>
    <a:srgbClr val="E80E0E"/>
    <a:srgbClr val="FF3300"/>
    <a:srgbClr val="FFFF99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54FDC-456E-4BD6-AA54-7E745EB5FE7A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FF6FB-0A1E-47C2-8444-4B12691D4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17019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0EA8A-65D8-4D7F-A901-03A081258DD5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9653-9BF6-4176-943B-7F58A24CA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649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5B02D-6937-49DA-9E5A-981CF31EC6A2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2A32-6156-4F1E-AA7D-C583E8ABB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104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4A37-AA64-4444-9B1F-56689D42806A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195B-6CA0-4ECA-BB27-CDF9A4CA6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49014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2095A-34A8-422B-9DD6-504F8D17FAF5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BF04C-19C4-4347-A6AC-AC906366B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931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A6716-84EE-4773-A0A0-33D6120DA38F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39E10-FE29-455A-9C02-D1093F945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35179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C46CA-2032-46A0-B544-7E8FE4DDA1EE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420A8-4778-438F-BE23-D53B350A0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19099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19015-1ADC-4280-91B3-855F16EE3ACE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8E573-937B-4AE2-B368-CFDA499E4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95281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B3AE-AB0B-499E-8EAC-6262022E5561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07E92-B8E6-408F-BC78-CAE7D8886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62007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9E27-3E49-49B6-A7B1-D49738DA5742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E2E6E-2C24-4173-B2F9-70F279BC1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950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B525A-FC84-41F5-8B20-ADE70C828928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D2BAC-C941-47B0-B21D-3D1471606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270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764548-38B6-4F4F-9BBD-2F9792CEE381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4D48B3-7CFB-49AF-B2F1-548C9B629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0"/>
            <a:ext cx="3456384" cy="432048"/>
          </a:xfrm>
        </p:spPr>
        <p:txBody>
          <a:bodyPr/>
          <a:lstStyle/>
          <a:p>
            <a:pPr eaLnBrk="1" hangingPunct="1"/>
            <a:endParaRPr lang="ru-RU" altLang="ru-RU" sz="2000" b="1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88740" y="476672"/>
            <a:ext cx="6766520" cy="2907754"/>
          </a:xfrm>
        </p:spPr>
        <p:txBody>
          <a:bodyPr/>
          <a:lstStyle/>
          <a:p>
            <a:r>
              <a:rPr lang="ru-RU" altLang="ru-RU" sz="5400" b="1" cap="none" spc="0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E80E0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ПРАВИЛА</a:t>
            </a:r>
            <a:br>
              <a:rPr lang="ru-RU" altLang="ru-RU" sz="5400" b="1" cap="none" spc="0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E80E0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EAF00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ДОРОЖНОГО</a:t>
            </a:r>
            <a:br>
              <a:rPr lang="ru-RU" sz="5400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EAF00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cap="none" spc="0" dirty="0" smtClean="0">
                <a:ln w="12700">
                  <a:solidFill>
                    <a:srgbClr val="0B6F0D"/>
                  </a:solidFill>
                  <a:prstDash val="solid"/>
                </a:ln>
                <a:solidFill>
                  <a:srgbClr val="0B6F0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ДВИЖЕНИЯ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9" y="2564904"/>
            <a:ext cx="9144000" cy="447141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16016" y="421401"/>
            <a:ext cx="2689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 smtClean="0"/>
              <a:t>Из автобуса ты вышел,</a:t>
            </a:r>
          </a:p>
          <a:p>
            <a:r>
              <a:rPr lang="ru-RU" b="0" dirty="0" smtClean="0"/>
              <a:t>Сзади обходи.</a:t>
            </a:r>
          </a:p>
          <a:p>
            <a:r>
              <a:rPr lang="ru-RU" b="0" dirty="0" smtClean="0"/>
              <a:t>Если хочешь ты дорогу</a:t>
            </a:r>
          </a:p>
          <a:p>
            <a:r>
              <a:rPr lang="ru-RU" b="0" dirty="0" smtClean="0"/>
              <a:t>Сразу перейти!</a:t>
            </a:r>
            <a:endParaRPr lang="ru-RU" b="0" dirty="0"/>
          </a:p>
        </p:txBody>
      </p:sp>
      <p:sp>
        <p:nvSpPr>
          <p:cNvPr id="7" name="TextBox 6"/>
          <p:cNvSpPr txBox="1"/>
          <p:nvPr/>
        </p:nvSpPr>
        <p:spPr>
          <a:xfrm>
            <a:off x="1596764" y="5504361"/>
            <a:ext cx="31192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 smtClean="0"/>
              <a:t>Если ехал ты в трамвае –</a:t>
            </a:r>
          </a:p>
          <a:p>
            <a:r>
              <a:rPr lang="ru-RU" b="0" dirty="0" smtClean="0"/>
              <a:t>Все наоборот,</a:t>
            </a:r>
          </a:p>
          <a:p>
            <a:r>
              <a:rPr lang="ru-RU" b="0" dirty="0" smtClean="0"/>
              <a:t>Спереди трамвай обходим,</a:t>
            </a:r>
          </a:p>
          <a:p>
            <a:r>
              <a:rPr lang="ru-RU" b="0" dirty="0" smtClean="0"/>
              <a:t>Смотрим мы вперед!</a:t>
            </a:r>
            <a:endParaRPr lang="ru-RU" b="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75813"/>
            <a:ext cx="3916719" cy="3736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51" y="218162"/>
            <a:ext cx="4218064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0948" y="6093296"/>
            <a:ext cx="3222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Санки, ролики, «ватрушки»</a:t>
            </a:r>
          </a:p>
          <a:p>
            <a:r>
              <a:rPr lang="ru-RU" sz="1600" b="0" dirty="0" smtClean="0"/>
              <a:t>На дороге не игрушки!</a:t>
            </a:r>
            <a:endParaRPr lang="ru-RU" sz="1600" b="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18" y="260648"/>
            <a:ext cx="8053565" cy="5466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45224"/>
            <a:ext cx="3240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Если ходишь в детский сад,</a:t>
            </a:r>
          </a:p>
          <a:p>
            <a:r>
              <a:rPr lang="ru-RU" sz="1600" b="0" dirty="0" smtClean="0"/>
              <a:t>То еще ты маловат!</a:t>
            </a:r>
          </a:p>
          <a:p>
            <a:r>
              <a:rPr lang="ru-RU" sz="1600" b="0" dirty="0" smtClean="0"/>
              <a:t>И кататься по дороге</a:t>
            </a:r>
          </a:p>
          <a:p>
            <a:r>
              <a:rPr lang="ru-RU" sz="1600" b="0" dirty="0" smtClean="0"/>
              <a:t>Тебе вряд ли разрешат!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4562547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Можешь ты кататься смело</a:t>
            </a:r>
          </a:p>
          <a:p>
            <a:r>
              <a:rPr lang="ru-RU" sz="1600" b="0" dirty="0" smtClean="0"/>
              <a:t>По дорожкам во дворе!</a:t>
            </a:r>
          </a:p>
          <a:p>
            <a:r>
              <a:rPr lang="ru-RU" sz="1600" b="0" dirty="0" smtClean="0"/>
              <a:t>На дороге же не дело</a:t>
            </a:r>
          </a:p>
          <a:p>
            <a:r>
              <a:rPr lang="ru-RU" sz="1600" b="0" dirty="0" smtClean="0"/>
              <a:t>Появляться детворе!</a:t>
            </a:r>
            <a:endParaRPr lang="ru-RU" sz="16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34" y="1196752"/>
            <a:ext cx="4052534" cy="41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775" y="188640"/>
            <a:ext cx="4159498" cy="4140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239" y="5607990"/>
            <a:ext cx="3375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Если с мамой или с папой</a:t>
            </a:r>
          </a:p>
          <a:p>
            <a:r>
              <a:rPr lang="ru-RU" sz="1600" b="0" dirty="0" smtClean="0"/>
              <a:t>Вы поедете все вместе,</a:t>
            </a:r>
          </a:p>
          <a:p>
            <a:r>
              <a:rPr lang="ru-RU" sz="1600" b="0" dirty="0" smtClean="0"/>
              <a:t>Не забудь, что ты — ребенок,</a:t>
            </a:r>
          </a:p>
          <a:p>
            <a:r>
              <a:rPr lang="ru-RU" sz="1600" b="0" dirty="0" smtClean="0"/>
              <a:t>Должен ехать в детском кресле!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6402"/>
            <a:ext cx="4248471" cy="524377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4386" y="5661248"/>
            <a:ext cx="3195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Смотрит за порядком строго</a:t>
            </a:r>
          </a:p>
          <a:p>
            <a:r>
              <a:rPr lang="ru-RU" sz="1600" b="0" dirty="0" smtClean="0"/>
              <a:t>Полицейский — верный страж!</a:t>
            </a:r>
          </a:p>
          <a:p>
            <a:r>
              <a:rPr lang="ru-RU" sz="1600" b="0" dirty="0" smtClean="0"/>
              <a:t>Он охранник на дороге,</a:t>
            </a:r>
          </a:p>
          <a:p>
            <a:r>
              <a:rPr lang="ru-RU" sz="1600" b="0" dirty="0" smtClean="0"/>
              <a:t>А еще помощник наш!</a:t>
            </a:r>
            <a:endParaRPr lang="ru-RU" sz="1600" b="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78568"/>
            <a:ext cx="4364066" cy="5445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5169" y="5157192"/>
            <a:ext cx="28351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Правила дорожные</a:t>
            </a:r>
          </a:p>
          <a:p>
            <a:r>
              <a:rPr lang="ru-RU" sz="1600" b="0" dirty="0" smtClean="0"/>
              <a:t>Детям знать положено!</a:t>
            </a:r>
          </a:p>
          <a:p>
            <a:r>
              <a:rPr lang="ru-RU" sz="1600" b="0" dirty="0" smtClean="0"/>
              <a:t>И не только твердо знать,</a:t>
            </a:r>
          </a:p>
          <a:p>
            <a:r>
              <a:rPr lang="ru-RU" sz="1600" b="0" dirty="0" smtClean="0"/>
              <a:t>Но еще и соблюдать!</a:t>
            </a:r>
          </a:p>
          <a:p>
            <a:r>
              <a:rPr lang="ru-RU" sz="1600" b="0" dirty="0" smtClean="0"/>
              <a:t>Будешь ты умён и смел,</a:t>
            </a:r>
          </a:p>
          <a:p>
            <a:r>
              <a:rPr lang="ru-RU" sz="1600" b="0" dirty="0" smtClean="0"/>
              <a:t>А еще здоров и цел!</a:t>
            </a:r>
            <a:endParaRPr lang="ru-RU" sz="1600" b="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74242"/>
            <a:ext cx="4229100" cy="488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18222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9872" y="5646589"/>
            <a:ext cx="25465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Мчатся по дороге</a:t>
            </a:r>
          </a:p>
          <a:p>
            <a:r>
              <a:rPr lang="ru-RU" sz="1600" b="0" dirty="0" smtClean="0"/>
              <a:t>Быстрые машины.</a:t>
            </a:r>
          </a:p>
          <a:p>
            <a:r>
              <a:rPr lang="ru-RU" sz="1600" b="0" dirty="0" smtClean="0"/>
              <a:t>Там вы попадете</a:t>
            </a:r>
          </a:p>
          <a:p>
            <a:r>
              <a:rPr lang="ru-RU" sz="1600" b="0" dirty="0" smtClean="0"/>
              <a:t>Прямо им под шины!</a:t>
            </a:r>
            <a:endParaRPr lang="ru-RU" sz="1600" b="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369" y="188640"/>
            <a:ext cx="5883263" cy="5169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19872" y="5675254"/>
            <a:ext cx="23602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0" dirty="0" smtClean="0"/>
              <a:t>Если надо перейти</a:t>
            </a:r>
          </a:p>
          <a:p>
            <a:r>
              <a:rPr lang="ru-RU" sz="1600" b="0" dirty="0" smtClean="0"/>
              <a:t>Тебе через дорогу,</a:t>
            </a:r>
          </a:p>
          <a:p>
            <a:r>
              <a:rPr lang="ru-RU" sz="1600" b="0" dirty="0" smtClean="0"/>
              <a:t>С этой целью по пути</a:t>
            </a:r>
          </a:p>
          <a:p>
            <a:r>
              <a:rPr lang="ru-RU" sz="1600" b="0" dirty="0" smtClean="0"/>
              <a:t>Всегда есть переходы.</a:t>
            </a:r>
            <a:endParaRPr lang="ru-RU" sz="1600" b="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036" y="116632"/>
            <a:ext cx="5184576" cy="5515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1" t="6721" r="14941"/>
          <a:stretch/>
        </p:blipFill>
        <p:spPr>
          <a:xfrm>
            <a:off x="7524328" y="3726859"/>
            <a:ext cx="1413163" cy="305639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"/>
          <a:stretch/>
        </p:blipFill>
        <p:spPr>
          <a:xfrm>
            <a:off x="457140" y="350524"/>
            <a:ext cx="3948789" cy="4139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2656"/>
            <a:ext cx="3912528" cy="41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58180" y="5221382"/>
            <a:ext cx="27467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/>
              <a:t>Знает каждый пешеход</a:t>
            </a:r>
          </a:p>
          <a:p>
            <a:r>
              <a:rPr lang="ru-RU" sz="1600" b="0" dirty="0"/>
              <a:t>Про подземный этот ход.</a:t>
            </a:r>
          </a:p>
          <a:p>
            <a:r>
              <a:rPr lang="ru-RU" sz="1600" b="0" dirty="0"/>
              <a:t>Город он не украшает,</a:t>
            </a:r>
          </a:p>
          <a:p>
            <a:r>
              <a:rPr lang="ru-RU" sz="1600" b="0" dirty="0"/>
              <a:t>Но машинам не мешает!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5219600"/>
            <a:ext cx="28880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Переход совсем непрост - </a:t>
            </a:r>
          </a:p>
          <a:p>
            <a:r>
              <a:rPr lang="ru-RU" sz="1600" b="0" dirty="0" smtClean="0"/>
              <a:t>Вот через дорогу мост.</a:t>
            </a:r>
          </a:p>
          <a:p>
            <a:r>
              <a:rPr lang="ru-RU" sz="1600" b="0" dirty="0" smtClean="0"/>
              <a:t>Пешеходы без опаски</a:t>
            </a:r>
          </a:p>
          <a:p>
            <a:r>
              <a:rPr lang="ru-RU" sz="1600" b="0" dirty="0" smtClean="0"/>
              <a:t>По нему идут пешком.</a:t>
            </a:r>
          </a:p>
        </p:txBody>
      </p:sp>
    </p:spTree>
    <p:extLst>
      <p:ext uri="{BB962C8B-B14F-4D97-AF65-F5344CB8AC3E}">
        <p14:creationId xmlns:p14="http://schemas.microsoft.com/office/powerpoint/2010/main" val="37266627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301208"/>
            <a:ext cx="29340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Если красный свет горит,</a:t>
            </a:r>
          </a:p>
          <a:p>
            <a:r>
              <a:rPr lang="ru-RU" sz="1600" b="0" dirty="0" smtClean="0"/>
              <a:t>Что тебе он говорит?</a:t>
            </a:r>
          </a:p>
          <a:p>
            <a:r>
              <a:rPr lang="ru-RU" sz="1600" b="0" dirty="0" smtClean="0"/>
              <a:t>Это значит, стой, и жди!</a:t>
            </a:r>
          </a:p>
          <a:p>
            <a:r>
              <a:rPr lang="ru-RU" sz="1600" b="0" dirty="0" smtClean="0"/>
              <a:t>Путь опасный впереди.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5301208"/>
            <a:ext cx="2736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Свет зеленый впереди?</a:t>
            </a:r>
          </a:p>
          <a:p>
            <a:r>
              <a:rPr lang="ru-RU" sz="1600" b="0" dirty="0" smtClean="0"/>
              <a:t>Смело ты теперь иди.</a:t>
            </a:r>
          </a:p>
          <a:p>
            <a:r>
              <a:rPr lang="ru-RU" sz="1600" b="0" dirty="0" smtClean="0"/>
              <a:t>Вас машины подождут,</a:t>
            </a:r>
          </a:p>
          <a:p>
            <a:r>
              <a:rPr lang="ru-RU" sz="1600" b="0" dirty="0" smtClean="0"/>
              <a:t>Пешеходы все пройдут.</a:t>
            </a:r>
            <a:endParaRPr lang="ru-RU" sz="1600" b="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57600" y="5698259"/>
            <a:ext cx="28443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Желтый светит огонек,</a:t>
            </a:r>
          </a:p>
          <a:p>
            <a:r>
              <a:rPr lang="ru-RU" sz="1600" b="0" dirty="0" smtClean="0"/>
              <a:t>Погоди, постой, дружок.</a:t>
            </a:r>
          </a:p>
          <a:p>
            <a:r>
              <a:rPr lang="ru-RU" sz="1600" b="0" dirty="0" smtClean="0"/>
              <a:t>Ты идти не торопись,</a:t>
            </a:r>
          </a:p>
          <a:p>
            <a:r>
              <a:rPr lang="ru-RU" sz="1600" b="0" dirty="0" smtClean="0"/>
              <a:t>А зеленого дождись.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72" y="260648"/>
            <a:ext cx="7395856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4292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0948" y="5661248"/>
            <a:ext cx="32221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Никогда перед машиной</a:t>
            </a:r>
          </a:p>
          <a:p>
            <a:r>
              <a:rPr lang="ru-RU" sz="1600" b="0" dirty="0" smtClean="0"/>
              <a:t>Не перебегай дорогу!</a:t>
            </a:r>
          </a:p>
          <a:p>
            <a:r>
              <a:rPr lang="ru-RU" sz="1600" b="0" dirty="0" smtClean="0"/>
              <a:t>Помни, даже супер шины</a:t>
            </a:r>
          </a:p>
          <a:p>
            <a:r>
              <a:rPr lang="ru-RU" sz="1600" b="0" dirty="0" smtClean="0"/>
              <a:t>Быстро тормозить не могут!</a:t>
            </a:r>
            <a:endParaRPr lang="ru-RU" sz="16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51"/>
          <a:stretch/>
        </p:blipFill>
        <p:spPr>
          <a:xfrm>
            <a:off x="1515325" y="154213"/>
            <a:ext cx="6113350" cy="5502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26577" y="5661248"/>
            <a:ext cx="30908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0" dirty="0" smtClean="0"/>
              <a:t>Для продвиженья вдоль дорог</a:t>
            </a:r>
          </a:p>
          <a:p>
            <a:r>
              <a:rPr lang="ru-RU" sz="1600" b="0" dirty="0" smtClean="0"/>
              <a:t>Есть пешеходная дорожка.</a:t>
            </a:r>
          </a:p>
          <a:p>
            <a:r>
              <a:rPr lang="ru-RU" sz="1600" b="0" dirty="0" smtClean="0"/>
              <a:t>А где движение машин,</a:t>
            </a:r>
          </a:p>
          <a:p>
            <a:r>
              <a:rPr lang="ru-RU" sz="1600" b="0" dirty="0" smtClean="0"/>
              <a:t>Не место детским ножкам!</a:t>
            </a:r>
            <a:endParaRPr lang="ru-RU" sz="16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63" y="260648"/>
            <a:ext cx="7729475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5589240"/>
            <a:ext cx="4896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Если ты за городом: тротуара нет.</a:t>
            </a:r>
          </a:p>
          <a:p>
            <a:r>
              <a:rPr lang="ru-RU" sz="1600" b="0" dirty="0" smtClean="0"/>
              <a:t>Как идти нам правильно, кто же даст ответ?</a:t>
            </a:r>
          </a:p>
          <a:p>
            <a:r>
              <a:rPr lang="ru-RU" sz="1600" b="0" dirty="0" smtClean="0"/>
              <a:t>Слева по обочине должен ты идти.</a:t>
            </a:r>
          </a:p>
          <a:p>
            <a:r>
              <a:rPr lang="ru-RU" sz="1600" b="0" dirty="0" smtClean="0"/>
              <a:t>Видишь встречный транспорт - в сторону уйди.</a:t>
            </a:r>
            <a:endParaRPr lang="ru-RU" sz="1600" b="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4"/>
          <a:stretch/>
        </p:blipFill>
        <p:spPr>
          <a:xfrm>
            <a:off x="448113" y="188640"/>
            <a:ext cx="8247774" cy="4986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2121" y="5221942"/>
            <a:ext cx="30197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 smtClean="0"/>
              <a:t>Если ты на остановке</a:t>
            </a:r>
          </a:p>
          <a:p>
            <a:r>
              <a:rPr lang="ru-RU" sz="1600" b="0" dirty="0" smtClean="0"/>
              <a:t>Ждешь автобусной парковки,</a:t>
            </a:r>
          </a:p>
          <a:p>
            <a:r>
              <a:rPr lang="ru-RU" sz="1600" b="0" dirty="0" smtClean="0"/>
              <a:t>Наш совет для детворы - </a:t>
            </a:r>
          </a:p>
          <a:p>
            <a:r>
              <a:rPr lang="ru-RU" sz="1600" b="0" dirty="0"/>
              <a:t>З</a:t>
            </a:r>
            <a:r>
              <a:rPr lang="ru-RU" sz="1600" b="0" dirty="0" smtClean="0"/>
              <a:t>десь не место для игры.</a:t>
            </a:r>
          </a:p>
          <a:p>
            <a:r>
              <a:rPr lang="ru-RU" sz="1600" b="0" dirty="0" smtClean="0"/>
              <a:t>На скамейке посиди,</a:t>
            </a:r>
          </a:p>
          <a:p>
            <a:r>
              <a:rPr lang="ru-RU" sz="1600" b="0" dirty="0" smtClean="0"/>
              <a:t>И автобус подожди.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0"/>
          <a:stretch/>
        </p:blipFill>
        <p:spPr>
          <a:xfrm>
            <a:off x="813374" y="188640"/>
            <a:ext cx="7517253" cy="4817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25323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373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ПРАВИЛА ДОРОЖНОГО ДВИЖЕНИЯ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dicedio85@gmail.com</cp:lastModifiedBy>
  <cp:revision>22</cp:revision>
  <dcterms:created xsi:type="dcterms:W3CDTF">2011-01-05T18:31:26Z</dcterms:created>
  <dcterms:modified xsi:type="dcterms:W3CDTF">2020-05-25T11:10:38Z</dcterms:modified>
</cp:coreProperties>
</file>