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22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catherineasquithgallery.com/uploads/posts/2021-03/1614612052_153-p-zimnii-fon-dlya-fotoshopa-2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2400" cy="1008112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 автономное дошкольное  образовательное учреждение Детский сад №45 комбинированного вида «Карамелька»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420888"/>
            <a:ext cx="7632848" cy="2880320"/>
          </a:xfrm>
        </p:spPr>
        <p:txBody>
          <a:bodyPr/>
          <a:lstStyle/>
          <a:p>
            <a:r>
              <a:rPr lang="ru-RU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Проект «Зимушка – зима»</a:t>
            </a:r>
          </a:p>
          <a:p>
            <a:endParaRPr lang="ru-RU" b="1" dirty="0" smtClean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292080" y="5301208"/>
            <a:ext cx="3600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Составитель: воспитатель Холкина С.А.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b="1" dirty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Users\Home\Desktop\детский сад ЗИМА 23\IMG_20231214_120322.jpg"/>
          <p:cNvPicPr>
            <a:picLocks noGrp="1"/>
          </p:cNvPicPr>
          <p:nvPr>
            <p:ph idx="1"/>
          </p:nvPr>
        </p:nvPicPr>
        <p:blipFill>
          <a:blip r:embed="rId3" cstate="print"/>
          <a:srcRect t="26798" r="3890" b="9754"/>
          <a:stretch>
            <a:fillRect/>
          </a:stretch>
        </p:blipFill>
        <p:spPr bwMode="auto">
          <a:xfrm rot="21090707">
            <a:off x="340905" y="2262202"/>
            <a:ext cx="3960440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Home\Desktop\детский сад ЗИМА 23\IMG_20231211_112800.jpg"/>
          <p:cNvPicPr/>
          <p:nvPr/>
        </p:nvPicPr>
        <p:blipFill>
          <a:blip r:embed="rId4" cstate="print"/>
          <a:srcRect t="38902"/>
          <a:stretch>
            <a:fillRect/>
          </a:stretch>
        </p:blipFill>
        <p:spPr bwMode="auto">
          <a:xfrm rot="1279640">
            <a:off x="4743011" y="2024485"/>
            <a:ext cx="3960440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/>
          </a:p>
        </p:txBody>
      </p:sp>
      <p:pic>
        <p:nvPicPr>
          <p:cNvPr id="5" name="Содержимое 4" descr="C:\Users\Home\Desktop\детский сад ЗИМА 23\IMG_20231218_102054.jpg"/>
          <p:cNvPicPr>
            <a:picLocks noGrp="1"/>
          </p:cNvPicPr>
          <p:nvPr>
            <p:ph idx="1"/>
          </p:nvPr>
        </p:nvPicPr>
        <p:blipFill>
          <a:blip r:embed="rId3" cstate="print"/>
          <a:srcRect t="24497"/>
          <a:stretch>
            <a:fillRect/>
          </a:stretch>
        </p:blipFill>
        <p:spPr bwMode="auto">
          <a:xfrm>
            <a:off x="1979712" y="3501008"/>
            <a:ext cx="4464496" cy="2913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Home\Desktop\детский сад ЗИМА 23\IMG_20231222_072523.jpg"/>
          <p:cNvPicPr/>
          <p:nvPr/>
        </p:nvPicPr>
        <p:blipFill>
          <a:blip r:embed="rId4" cstate="print"/>
          <a:srcRect t="35874" r="-1049"/>
          <a:stretch>
            <a:fillRect/>
          </a:stretch>
        </p:blipFill>
        <p:spPr bwMode="auto">
          <a:xfrm rot="745922">
            <a:off x="5673378" y="1537147"/>
            <a:ext cx="2766279" cy="25056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Home\Desktop\детский сад ЗИМА 23\IMG_20231222_072530.jpg"/>
          <p:cNvPicPr/>
          <p:nvPr/>
        </p:nvPicPr>
        <p:blipFill>
          <a:blip r:embed="rId5" cstate="print"/>
          <a:srcRect t="29940" r="589"/>
          <a:stretch>
            <a:fillRect/>
          </a:stretch>
        </p:blipFill>
        <p:spPr bwMode="auto">
          <a:xfrm rot="20866129">
            <a:off x="413066" y="1315973"/>
            <a:ext cx="2752891" cy="24997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/>
          </a:p>
        </p:txBody>
      </p:sp>
      <p:pic>
        <p:nvPicPr>
          <p:cNvPr id="5" name="Содержимое 4" descr="C:\Users\Home\Desktop\детский сад ЗИМА 23\IMG_20231211_11292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1021842">
            <a:off x="323528" y="1628800"/>
            <a:ext cx="3816424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Home\Desktop\детский сад ЗИМА 23\IMG_20231211_11292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53317">
            <a:off x="5745836" y="1409793"/>
            <a:ext cx="1971675" cy="26186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Home\Desktop\детский сад ЗИМА 23\IMG_20231211_11294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149080"/>
            <a:ext cx="3419475" cy="2574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Home\Desktop\детский сад ЗИМА 23\IMG_20231211_11293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221088"/>
            <a:ext cx="3216275" cy="24216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/>
          </a:p>
        </p:txBody>
      </p:sp>
      <p:pic>
        <p:nvPicPr>
          <p:cNvPr id="5" name="Содержимое 4" descr="C:\Users\Home\Desktop\детский сад ЗИМА 23\IMG_20231102_10501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665941">
            <a:off x="6482734" y="1593215"/>
            <a:ext cx="2151895" cy="28536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Home\Desktop\детский сад ЗИМА 23\IMG_20231102_10514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3366">
            <a:off x="439585" y="1619178"/>
            <a:ext cx="2216158" cy="2914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:\Users\Home\Desktop\детский сад ЗИМА 23\IMG_20231102_1053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412776"/>
            <a:ext cx="1985346" cy="2636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C:\Users\Home\Desktop\детский сад ЗИМА 23\IMG_20231102_10482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970595">
            <a:off x="2520131" y="3700400"/>
            <a:ext cx="2242521" cy="29783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www.itl.cat/pngfile/big/4-48557_glitter-wallpaper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/>
          </a:p>
        </p:txBody>
      </p:sp>
      <p:pic>
        <p:nvPicPr>
          <p:cNvPr id="5" name="Рисунок 4" descr="C:\Users\Home\Desktop\детский сад ЗИМА 23\IMG_20231220_1024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628800"/>
            <a:ext cx="6768752" cy="47826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/>
          </a:p>
        </p:txBody>
      </p:sp>
      <p:pic>
        <p:nvPicPr>
          <p:cNvPr id="5" name="Объект 4" descr="C:\Users\1\AppData\Local\Microsoft\Windows\INetCache\Content.Word\IMG-20231227-WA0007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" t="459" r="8905" b="-1"/>
          <a:stretch/>
        </p:blipFill>
        <p:spPr bwMode="auto">
          <a:xfrm rot="437114">
            <a:off x="4345939" y="2757158"/>
            <a:ext cx="4392488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C:\Users\1\Desktop\IMG-20231227-WA000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31039">
            <a:off x="235089" y="1895419"/>
            <a:ext cx="3968610" cy="30671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079931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endParaRPr lang="ru-RU" dirty="0"/>
          </a:p>
        </p:txBody>
      </p:sp>
      <p:pic>
        <p:nvPicPr>
          <p:cNvPr id="5" name="Объект 4" descr="C:\Users\1\Desktop\IMG-20240110-WA0003.jpg"/>
          <p:cNvPicPr>
            <a:picLocks noGrp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5" r="19614"/>
          <a:stretch/>
        </p:blipFill>
        <p:spPr bwMode="auto">
          <a:xfrm>
            <a:off x="1290572" y="1600200"/>
            <a:ext cx="6953836" cy="4925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87318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Проект "Зимушка-зима"  в группе компенсирующей направленности для детей с нарушением речи</a:t>
            </a:r>
            <a:r>
              <a:rPr lang="ru-RU" sz="28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Тип проекта: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познавательно-творческий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Продолжительность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среднесрочный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(со 02.12. по 28.12.2023)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дети речевой  группы, родители, воспитатель Холкина С. А..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32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дети любят зиму, но не все задумываются, почему времена года сменяют друг друга, всем ли хорошо, что было бы, если зимой не было снега. Представить возможность в течение трех недель работать над темой, ответить на интересующие их вопросы. Поддерживать стремление детей к творчеству, проект поможет обогатить имеющие навыки, даст возможность использовать их, пережить радость открытий, успех и побед. Проект представляет большие возможности для творчества, развивает активность, самостоятельность, умение планировать, работать в коллективе.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27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формировать у детей знания и представления о зиме: о зимних явлениях, забавах, праздниках.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 smtClean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представления о зимних природных явлениях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Знакомить с явлениями неживой природы (морозы, сильные ветры, идет снег, метут метели, замерзли водоёмы), свойствами снега (белый, хрустящий, рассыпчатый, холодный, пушистый, липкий).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Уточнять и расширять об образе жизни диких животных зимой (заяц, лиса, волк, медведь и белка). Расширять представления о разнообразии птиц (снегири, синицы, воробьи), способах добывания пищи, приспособлении к зимним условиям жизни.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Учить устанавливать связи между живой и неживой природой (погода – состояние воды, снега; время года – состояние растений), анализировать, делать выводы.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Развить любознательность, познавательные интересы, внимание, память, речь, наблюдательность, желание ухаживать за животными и растениями, экологическую воспитанность дошкольников.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Вызывать положительнее эмоции, чувства восхищения природой.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Развивать коммуникативные навыки, память, внимание, творческие способности.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83264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этап – подготовительный: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Подбор необходимой литературы и материалов,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интереса у участников проекта.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этап – основной (практический):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Проведение бесед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Чтение художественной литературы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Словесные игры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Дидактические игры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Рассматривание плакатов по правилам безопасного поведения зимой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Художественный труд (изготовление елочных игрушек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Зимние подвижные игры, хороводные игры.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Работа с родителями: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папок -передвижек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 Прогулки зимой», «Зимние травмы», «Безопасный новый год».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Третий этап заключительный: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Обработка результатов по реализации проекта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детских работ «Зимушка-зима»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Новогодний утренник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44016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по осуществлению проекта</a:t>
            </a:r>
            <a: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«Зимушка-зима!»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4922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Ознакомление с окружающим миром: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Беседы: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«Почему мне нравится зима»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«Зимние забавы»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«Как звери в лесу зимуют» (НОД)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«Зимующие птицы» (НОД)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«Осторожно, зимние травмы»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Цикл наблюдений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 изменениями зимней природы во время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прогулок (за солнцем, небом, силой ветра, снегом)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-за красотой и богатством зимних красок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за птицами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по осуществлению проекта</a:t>
            </a:r>
            <a: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«Зимушка-зима!»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Рисование: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«Снежинки», «Зимушка – зима»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Ручной труд: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Изготовление ёлочных игрушек и шерстяных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ниток и бумаги, лепка: «Снегурочка и Дед Мороз»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литературы: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В.Бианки «Лес зимой»,</a:t>
            </a:r>
          </a:p>
          <a:p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Г.Скребицкий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«На лесной полянке»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В.Архангельский «Летят пушистые снежинки»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Э.Успенский «Проказы старухи зимы»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Н.Носов «На горке»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Русские народные сказки: «Зимовье зверей», 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Литературные сказки: «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Морозко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«Двенадцать месяцев», «Мороз Иванович», 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«Снегурочка».</a:t>
            </a:r>
          </a:p>
          <a:p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Загадки по теме «Зима»</a:t>
            </a:r>
          </a:p>
          <a:p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Праздник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Новогодний утренник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по осуществлению проекта</a:t>
            </a:r>
            <a: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«Зимушка-зима!»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u="sng" dirty="0" smtClean="0"/>
              <a:t>  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«Узнай по описанию», «Зимние запасы»,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«Когда это бывает».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Настольно – печатные игры: «Времена года»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 по ОБЖ: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Беседа: «Пришел мороз – береги ухо и нос»,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«Осторожно, гололед».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помощь при обморожении»,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«Рассматривание иллюстраций по правилам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безопасного поведения зимой на реке.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itl.cat/pngfile/big/4-48557_glitter-wallpape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План работы с детьми по осуществлению проекта</a:t>
            </a:r>
            <a: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4922F0"/>
                </a:solidFill>
                <a:latin typeface="Times New Roman" pitchFamily="18" charset="0"/>
                <a:cs typeface="Times New Roman" pitchFamily="18" charset="0"/>
              </a:rPr>
              <a:t>«Зимушка-зима!»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Подвижные игры: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«Два мороза», «Мороз, красный нос»,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Бездомный заяц», «Снежки».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Зимние забавы: «Снайперы», «Кто дальше»,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Народные игры: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Снежная баба», «Мороз»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666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Муниципальное  автономное дошкольное  образовательное учреждение Детский сад №45 комбинированного вида «Карамелька»   </vt:lpstr>
      <vt:lpstr>Проект "Зимушка-зима"  в группе компенсирующей направленности для детей с нарушением речи </vt:lpstr>
      <vt:lpstr>Актуальность: </vt:lpstr>
      <vt:lpstr> Цель:  формировать у детей знания и представления о зиме: о зимних явлениях, забавах, праздниках. </vt:lpstr>
      <vt:lpstr>Этапы реализации проекта: </vt:lpstr>
      <vt:lpstr> План работы с детьми по осуществлению проекта «Зимушка-зима!» </vt:lpstr>
      <vt:lpstr>План работы с детьми по осуществлению проекта «Зимушка-зима!»</vt:lpstr>
      <vt:lpstr>План работы с детьми по осуществлению проекта «Зимушка-зима!»</vt:lpstr>
      <vt:lpstr>План работы с детьми по осуществлению проекта «Зимушка-зима!»</vt:lpstr>
      <vt:lpstr>ФОТООТЧЕТ</vt:lpstr>
      <vt:lpstr>ФОТООТЧЕТ</vt:lpstr>
      <vt:lpstr>ФОТООТЧЕТ</vt:lpstr>
      <vt:lpstr>ФОТООТЧЕТ</vt:lpstr>
      <vt:lpstr>ФОТООТЧЕТ</vt:lpstr>
      <vt:lpstr>ФОТООТЧЕТ</vt:lpstr>
      <vt:lpstr>ФОТООТЧЕТ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автономное дошкольное  образовательное учреждение Детский сад №45 комбинированного вида «Карамелька»   </dc:title>
  <dc:creator>Home</dc:creator>
  <cp:lastModifiedBy>1</cp:lastModifiedBy>
  <cp:revision>13</cp:revision>
  <cp:lastPrinted>2023-12-25T07:11:56Z</cp:lastPrinted>
  <dcterms:created xsi:type="dcterms:W3CDTF">2023-12-24T06:18:36Z</dcterms:created>
  <dcterms:modified xsi:type="dcterms:W3CDTF">2024-01-12T10:41:57Z</dcterms:modified>
</cp:coreProperties>
</file>