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023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956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0859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97052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0205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12483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7194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8418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00185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59703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602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CF59A7-B38E-4D4C-A0D5-8858CF35BD53}" type="datetimeFigureOut">
              <a:rPr lang="ru-RU" smtClean="0"/>
              <a:t>22.12.2022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A6AFFB-8B5A-45BF-9967-89888A43AD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51984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Проект по 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теме: 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</a:b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«</a:t>
            </a:r>
            <a:r>
              <a:rPr lang="ru-RU" b="1" i="1" dirty="0" smtClean="0">
                <a:effectLst/>
                <a:latin typeface="Times New Roman"/>
                <a:ea typeface="Times New Roman"/>
                <a:cs typeface="Times New Roman"/>
              </a:rPr>
              <a:t>Зимующие птицы»</a:t>
            </a:r>
            <a:r>
              <a:rPr lang="ru-RU" sz="3600" dirty="0">
                <a:ea typeface="Times New Roman"/>
                <a:cs typeface="Times New Roman"/>
              </a:rPr>
              <a:t/>
            </a:r>
            <a:br>
              <a:rPr lang="ru-RU" sz="3600" dirty="0">
                <a:ea typeface="Times New Roman"/>
                <a:cs typeface="Times New Roman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68536" y="5445224"/>
            <a:ext cx="4572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algn="ctr">
              <a:lnSpc>
                <a:spcPct val="115000"/>
              </a:lnSpc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Выполнила: воспитатель </a:t>
            </a:r>
            <a:endParaRPr lang="ru-RU" sz="1400" dirty="0" smtClean="0">
              <a:ea typeface="Times New Roman"/>
              <a:cs typeface="Times New Roman"/>
            </a:endParaRPr>
          </a:p>
          <a:p>
            <a:pPr marL="457200" algn="ctr">
              <a:lnSpc>
                <a:spcPct val="115000"/>
              </a:lnSpc>
              <a:spcAft>
                <a:spcPts val="0"/>
              </a:spcAft>
            </a:pPr>
            <a:r>
              <a:rPr lang="ru-RU" dirty="0" smtClean="0">
                <a:effectLst/>
                <a:latin typeface="Times New Roman"/>
                <a:ea typeface="Times New Roman"/>
                <a:cs typeface="Times New Roman"/>
              </a:rPr>
              <a:t>Титова Елена Сергеевна</a:t>
            </a:r>
            <a:endParaRPr lang="ru-RU" sz="1400" dirty="0"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291271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148961" y="589121"/>
            <a:ext cx="3203848" cy="240288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363893" y="543939"/>
            <a:ext cx="3327256" cy="249544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79631" y="537945"/>
            <a:ext cx="3203848" cy="240288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5692" y="3962173"/>
            <a:ext cx="3113265" cy="233494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875895" y="4221088"/>
            <a:ext cx="3417346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Акция «Птичья столовая»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418708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sun9-14.userapi.com/impg/fiUgYv2LxA6USTba4eVNN9TOY1odgFubX7gNoQ/9QqK4S-6k0c.jpg?size=1080x1920&amp;quality=95&amp;sign=d8a4fcd865ad501671c87c2a82610d38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39"/>
            <a:ext cx="3240360" cy="4273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88639"/>
            <a:ext cx="2808312" cy="42732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827818" y="5013176"/>
            <a:ext cx="4058675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Беседа «Покормите птиц зимой»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448181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484784"/>
            <a:ext cx="5832648" cy="3653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Тип проекта: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творческий.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Вид: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групповой.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Форма проведения: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занятия, беседы, наблюдения,  дидактические  и  подвижные  игры,  чтение художественной литературы,  просмотр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иллюстраций.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Продолжительность: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 краткосрочный (1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месяц).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Участники проекта: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дети 2 младшей группы, воспитатели,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родители.</a:t>
            </a: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Сроки реализации проекта</a:t>
            </a:r>
            <a:r>
              <a:rPr lang="ru-RU" b="1" dirty="0" smtClean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01.12.22- 30.12.22</a:t>
            </a:r>
            <a:endParaRPr lang="ru-RU" sz="1400" b="1" dirty="0">
              <a:ea typeface="Calibri"/>
              <a:cs typeface="Times New Roman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67879924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1520" y="980728"/>
            <a:ext cx="8064896" cy="4022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Актуальность</a:t>
            </a:r>
            <a:endParaRPr lang="ru-RU" sz="1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Взаимодействие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человека с природой чрезвычайно актуальная проблема современности. Веками человек был потребителем по отношению к природе: жил и пользовался её дарами, не задумываясь о последствиях.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   Задача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взрослых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воспитывать интерес у детей к нашим соседям по планете- птицам, желание узнавать новые факты их жизни, заботиться о них, радоваться от сознания того, что делясь крохами, можно спасти птиц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зимой от гибели. Дать детям элементарные знания о том, чем кормить птиц зимой.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/>
            </a:r>
            <a:b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</a:b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В совместной работе с родителями мы должны создать условия для общения ребенка с миром природы и для посильной помощи нашим пернатым друзьям.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77487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56792"/>
            <a:ext cx="85689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0376" y="548680"/>
            <a:ext cx="8568952" cy="58762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Цель: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 с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формировать  общее представление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дошкольников о зимующих птицах, их образе жизни,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характерных признаках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и </a:t>
            </a:r>
            <a:r>
              <a:rPr lang="en-US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 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связи с окружающей средой, роли человека в жизни птиц.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Задачи:</a:t>
            </a:r>
            <a:endParaRPr lang="ru-RU" sz="1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-сформировать представления о зимующих птицах;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формировать желание помогать птицам в трудных зимних условиях;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сформировать навыки у детей правильно подкармливать птиц;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способствовать развитию познавательной и творческой активности, любознательности;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расширять кругозор и обогащать словарный запас детей, развивать связную речь;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привлечь родителей к более тесному сотрудничеству в проектной деятельности;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создать условия для расширения представлений о птицах (пополнить развивающую предметно-пространственную среду по теме проекта).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213936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832392"/>
            <a:ext cx="7920880" cy="39190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FF0000"/>
                </a:solidFill>
                <a:latin typeface="Times New Roman"/>
                <a:ea typeface="Times New Roman"/>
                <a:cs typeface="Times New Roman"/>
              </a:rPr>
              <a:t>Ожидаемые результаты реализации проекта:</a:t>
            </a:r>
            <a:endParaRPr lang="ru-RU" sz="1400" b="1" dirty="0">
              <a:solidFill>
                <a:srgbClr val="FF0000"/>
              </a:solidFill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усвоение знаний детьми о зимующих птицах и их детенышах;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определение среды обитания;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установление причинно-следственных связей между образом жизни и средой обитания;</a:t>
            </a:r>
            <a:endParaRPr lang="ru-RU" sz="1400" b="1" dirty="0">
              <a:ea typeface="Calibri"/>
              <a:cs typeface="Times New Roman"/>
            </a:endParaRPr>
          </a:p>
          <a:p>
            <a:pPr indent="57150"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заинтересованность детей совместно с родителями в заботе о птицах, желание помогать им в зимний период (изготовление кормушек, подкормка птиц зимой);</a:t>
            </a:r>
            <a:endParaRPr lang="ru-RU" sz="1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- развитие </a:t>
            </a:r>
            <a:r>
              <a:rPr lang="ru-RU" b="1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у детей любознательности, творческих способностей, познавательной активности, коммуникативных навыков</a:t>
            </a:r>
            <a:r>
              <a:rPr lang="ru-RU" b="1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.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341272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835696" y="332656"/>
            <a:ext cx="4320480" cy="556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sz="2800" b="1" dirty="0">
                <a:solidFill>
                  <a:srgbClr val="FF0000"/>
                </a:solidFill>
                <a:latin typeface="Times New Roman"/>
                <a:ea typeface="Calibri"/>
                <a:cs typeface="Times New Roman"/>
              </a:rPr>
              <a:t>Реализация проекта</a:t>
            </a:r>
            <a:endParaRPr lang="ru-RU" sz="2800" b="1" dirty="0">
              <a:solidFill>
                <a:srgbClr val="FF0000"/>
              </a:solidFill>
              <a:ea typeface="Calibri"/>
              <a:cs typeface="Times New Roman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276540" y="1868827"/>
            <a:ext cx="4224469" cy="316835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482725" y="1868826"/>
            <a:ext cx="4224470" cy="316835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262227" y="5733256"/>
            <a:ext cx="3497111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Макет «Зимующие птицы»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2457571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1520" y="188640"/>
            <a:ext cx="3888432" cy="291632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7" y="188640"/>
            <a:ext cx="3293735" cy="32937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3284982"/>
            <a:ext cx="3384377" cy="33843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373605" y="4134819"/>
            <a:ext cx="3260883" cy="1007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Картотека </a:t>
            </a:r>
            <a:endParaRPr lang="ru-RU" b="1" dirty="0" smtClean="0">
              <a:latin typeface="Times New Roman"/>
              <a:ea typeface="Calibri"/>
              <a:cs typeface="Times New Roman"/>
            </a:endParaRPr>
          </a:p>
          <a:p>
            <a:pPr marL="457200" algn="ctr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«</a:t>
            </a:r>
            <a:r>
              <a:rPr lang="ru-RU" b="1" dirty="0">
                <a:latin typeface="Times New Roman"/>
                <a:ea typeface="Calibri"/>
                <a:cs typeface="Times New Roman"/>
              </a:rPr>
              <a:t>Зимующие птицы»</a:t>
            </a:r>
            <a:endParaRPr lang="ru-RU" sz="1400" b="1" dirty="0">
              <a:ea typeface="Calibri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96169" y="3881814"/>
            <a:ext cx="3360373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30146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323528" y="188640"/>
            <a:ext cx="6700191" cy="502514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777989" y="5589240"/>
            <a:ext cx="4091569" cy="4633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just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Аппликация «Снегирь на ветке»</a:t>
            </a:r>
            <a:endParaRPr lang="ru-RU" sz="14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120533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44112"/>
            <a:ext cx="374441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791913" y="692151"/>
            <a:ext cx="2784309" cy="208823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251520" y="3356992"/>
            <a:ext cx="3504393" cy="2628295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6097013" y="3925046"/>
            <a:ext cx="2638606" cy="10071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algn="ctr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Дидактические </a:t>
            </a:r>
          </a:p>
          <a:p>
            <a:pPr marL="457200" algn="ctr">
              <a:lnSpc>
                <a:spcPct val="150000"/>
              </a:lnSpc>
              <a:spcAft>
                <a:spcPts val="1000"/>
              </a:spcAft>
              <a:tabLst>
                <a:tab pos="1500505" algn="l"/>
              </a:tabLs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>и подвижные игры</a:t>
            </a:r>
            <a:endParaRPr lang="ru-RU" sz="1400" b="1" dirty="0">
              <a:ea typeface="Calibri"/>
              <a:cs typeface="Times New Roman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556576" y="3677825"/>
            <a:ext cx="2566663" cy="19249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096168" y="692153"/>
            <a:ext cx="2784309" cy="2088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9852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159</Words>
  <Application>Microsoft Office PowerPoint</Application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Проект по теме:  «Зимующие птицы»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Картотека дидактических игр по теме: «Зимующие птицы»</dc:title>
  <dc:creator>DNS</dc:creator>
  <cp:lastModifiedBy>DNS</cp:lastModifiedBy>
  <cp:revision>12</cp:revision>
  <dcterms:created xsi:type="dcterms:W3CDTF">2022-11-11T18:38:15Z</dcterms:created>
  <dcterms:modified xsi:type="dcterms:W3CDTF">2022-12-22T20:20:20Z</dcterms:modified>
</cp:coreProperties>
</file>