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877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1587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3422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574273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1686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51794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519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1151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639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838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5381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4835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274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942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807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46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490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0DC0B24-F973-4B29-9F9E-318C3C2DABDA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A6C5E1E-9714-4D25-A644-9EA5B0F280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7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un9-54.userapi.com/c627318/v627318326/b1e5/BvewX0_A1_8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617"/>
                    </a14:imgEffect>
                    <a14:imgEffect>
                      <a14:saturation sat="7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2" y="1908809"/>
            <a:ext cx="10734358" cy="4469131"/>
          </a:xfrm>
        </p:spPr>
        <p:txBody>
          <a:bodyPr/>
          <a:lstStyle/>
          <a:p>
            <a:pPr algn="r"/>
            <a:r>
              <a:rPr lang="ru-RU" dirty="0" smtClean="0"/>
              <a:t>Проект «Космос»</a:t>
            </a:r>
            <a:br>
              <a:rPr lang="ru-RU" dirty="0" smtClean="0"/>
            </a:br>
            <a:r>
              <a:rPr lang="ru-RU" sz="2800" dirty="0" smtClean="0"/>
              <a:t>старшая группа</a:t>
            </a:r>
            <a:br>
              <a:rPr lang="ru-RU" sz="2800" dirty="0" smtClean="0"/>
            </a:br>
            <a:r>
              <a:rPr lang="ru-RU" sz="2000" dirty="0" smtClean="0"/>
              <a:t>Воспитатель 1 квалификационной категории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Власова Т.В.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95600" y="207433"/>
            <a:ext cx="6400800" cy="408093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МАДОУ Детский сад №45 комбинированного вида «Карамелька»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58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082" y="195156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Технологическая карта проекта</a:t>
            </a:r>
            <a:r>
              <a:rPr lang="ru-RU" dirty="0"/>
              <a:t/>
            </a:r>
            <a:br>
              <a:rPr lang="ru-RU" dirty="0"/>
            </a:br>
            <a:r>
              <a:rPr lang="ru-RU" sz="3100" b="1" dirty="0"/>
              <a:t>Название проекта: «КОСМОС» </a:t>
            </a: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2200" b="1" dirty="0" smtClean="0"/>
              <a:t>для </a:t>
            </a:r>
            <a:r>
              <a:rPr lang="ru-RU" sz="2200" b="1" dirty="0"/>
              <a:t>старшей группы.</a:t>
            </a:r>
            <a:r>
              <a:rPr lang="ru-RU" sz="2200" dirty="0"/>
              <a:t/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405890"/>
            <a:ext cx="11567160" cy="522351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/>
              <a:t>Тип</a:t>
            </a:r>
            <a:r>
              <a:rPr lang="ru-RU" sz="1800" b="1" dirty="0"/>
              <a:t>:</a:t>
            </a:r>
            <a:r>
              <a:rPr lang="ru-RU" sz="1800" dirty="0"/>
              <a:t> обучающий – игровой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/>
              <a:t>Вид:</a:t>
            </a:r>
            <a:r>
              <a:rPr lang="ru-RU" sz="1800" dirty="0"/>
              <a:t> творческий- игровой.</a:t>
            </a:r>
            <a:br>
              <a:rPr lang="ru-RU" sz="1800" dirty="0"/>
            </a:br>
            <a:r>
              <a:rPr lang="ru-RU" sz="1800" b="1" dirty="0"/>
              <a:t>Продолжительность</a:t>
            </a:r>
            <a:r>
              <a:rPr lang="ru-RU" sz="1800" dirty="0"/>
              <a:t>: краткосрочный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/>
              <a:t>Сроки реализации проекта:</a:t>
            </a:r>
            <a:r>
              <a:rPr lang="ru-RU" sz="1800" dirty="0"/>
              <a:t> </a:t>
            </a:r>
            <a:r>
              <a:rPr lang="ru-RU" sz="1800" dirty="0" smtClean="0"/>
              <a:t> с 1апрель </a:t>
            </a:r>
            <a:r>
              <a:rPr lang="ru-RU" sz="1800" dirty="0"/>
              <a:t>по 13 апреля 2021г.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/>
              <a:t>Участники проекта:</a:t>
            </a:r>
            <a:r>
              <a:rPr lang="ru-RU" sz="1800" dirty="0"/>
              <a:t> воспитатели старшей группы, дети, родители</a:t>
            </a:r>
            <a:r>
              <a:rPr lang="ru-RU" sz="1800" dirty="0" smtClean="0"/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dirty="0" smtClean="0"/>
              <a:t>Цель</a:t>
            </a:r>
            <a:r>
              <a:rPr lang="ru-RU" sz="1800" b="1" dirty="0"/>
              <a:t>:</a:t>
            </a:r>
            <a:r>
              <a:rPr lang="ru-RU" sz="1800" dirty="0"/>
              <a:t> формирование у детей старшего дошкольного возраста представлений о космическом пространстве, солнечной системе и ее планетах, освоении космоса людьми.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/>
              <a:t>Задачи:</a:t>
            </a:r>
            <a:endParaRPr lang="ru-RU" sz="18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 способствовать расширению и уточнению представлений детей о космосе;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 развивать творческое воображение, фантазию, умение импровизировать;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 -  воспитывать гордость за людей данной профессии, к своей Родине;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 привлечь родителей к совместной деятельности с детьми.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/>
              <a:t>Ожидаемые результаты:</a:t>
            </a:r>
            <a:endParaRPr lang="ru-RU" sz="18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 ребенок имеет представления о космическом пространстве, солнечной системе и ее планетах, подготовке и работе космонавтов;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 ребенок знает фамилии и имена первых космонавтов.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dirty="0"/>
              <a:t>- ребенок умеет поделиться полученными знаниями о космосе со своими близкими людьми.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61732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390" y="115570"/>
            <a:ext cx="4819650" cy="64262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5533708" cy="57492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Этапы реализации проекта</a:t>
            </a:r>
            <a:endParaRPr lang="ru-RU" sz="2800" dirty="0"/>
          </a:p>
          <a:p>
            <a:pPr marL="0" indent="0">
              <a:buNone/>
            </a:pPr>
            <a:r>
              <a:rPr lang="ru-RU" sz="2800" b="1" dirty="0"/>
              <a:t> </a:t>
            </a:r>
            <a:endParaRPr lang="ru-RU" sz="2800" dirty="0"/>
          </a:p>
          <a:p>
            <a:pPr marL="0" indent="0">
              <a:buNone/>
            </a:pPr>
            <a:r>
              <a:rPr lang="ru-RU" b="1" dirty="0"/>
              <a:t>Предварительная работа: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1.В рамках педагогического проекта, детский проект «Первые космонавты» .</a:t>
            </a:r>
            <a:br>
              <a:rPr lang="ru-RU" dirty="0"/>
            </a:br>
            <a:r>
              <a:rPr lang="ru-RU" dirty="0"/>
              <a:t>2. Подобрать фото - коллекцию на тему «Космос».                                        </a:t>
            </a:r>
            <a:br>
              <a:rPr lang="ru-RU" dirty="0"/>
            </a:br>
            <a:r>
              <a:rPr lang="ru-RU" dirty="0"/>
              <a:t>3. Подбор раскрасок на тему «Космос»</a:t>
            </a:r>
          </a:p>
          <a:p>
            <a:pPr marL="0" indent="0">
              <a:buNone/>
            </a:pPr>
            <a:r>
              <a:rPr lang="ru-RU" dirty="0"/>
              <a:t>4. Изготовление разных планет (Дети с родителями)</a:t>
            </a:r>
          </a:p>
          <a:p>
            <a:pPr marL="0" indent="0">
              <a:buNone/>
            </a:pPr>
            <a:r>
              <a:rPr lang="ru-RU" dirty="0"/>
              <a:t>5. Изготовление ракет (дети с родителями).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4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5007929" cy="5909310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/>
              <a:t>1 этап</a:t>
            </a:r>
            <a:r>
              <a:rPr lang="ru-RU" sz="2800" dirty="0"/>
              <a:t> подготовительный</a:t>
            </a:r>
          </a:p>
          <a:p>
            <a:pPr marL="0" indent="0">
              <a:buNone/>
            </a:pPr>
            <a:r>
              <a:rPr lang="ru-RU" dirty="0"/>
              <a:t>1.Выявление первоначальных знаний детей о космосе.</a:t>
            </a:r>
            <a:br>
              <a:rPr lang="ru-RU" dirty="0"/>
            </a:br>
            <a:r>
              <a:rPr lang="ru-RU" dirty="0"/>
              <a:t>2. Информация родителей о предстоящей деятельности.</a:t>
            </a:r>
            <a:br>
              <a:rPr lang="ru-RU" dirty="0"/>
            </a:br>
            <a:r>
              <a:rPr lang="ru-RU" dirty="0"/>
              <a:t>3. Подбор литературы о космосе, презентаций, фотографий, плакатов, атрибутов.</a:t>
            </a:r>
          </a:p>
          <a:p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5822" y="528387"/>
            <a:ext cx="5952808" cy="5618698"/>
          </a:xfrm>
        </p:spPr>
      </p:pic>
    </p:spTree>
    <p:extLst>
      <p:ext uri="{BB962C8B-B14F-4D97-AF65-F5344CB8AC3E}">
        <p14:creationId xmlns:p14="http://schemas.microsoft.com/office/powerpoint/2010/main" val="106042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5741" y="685800"/>
            <a:ext cx="5416126" cy="5554980"/>
          </a:xfrm>
        </p:spPr>
        <p:txBody>
          <a:bodyPr>
            <a:normAutofit/>
          </a:bodyPr>
          <a:lstStyle/>
          <a:p>
            <a:r>
              <a:rPr lang="ru-RU" b="1" dirty="0"/>
              <a:t>2 этап </a:t>
            </a:r>
            <a:r>
              <a:rPr lang="ru-RU" dirty="0"/>
              <a:t> реализации</a:t>
            </a:r>
          </a:p>
          <a:p>
            <a:r>
              <a:rPr lang="ru-RU" dirty="0"/>
              <a:t>1.Художественно-продуктивная деятельность:</a:t>
            </a:r>
          </a:p>
          <a:p>
            <a:r>
              <a:rPr lang="ru-RU" dirty="0"/>
              <a:t> (Рисование  «Инопланетяне», Аппликация «Космические пространства», Конструирование  «Космические корабли» ).</a:t>
            </a:r>
          </a:p>
          <a:p>
            <a:r>
              <a:rPr lang="ru-RU" dirty="0"/>
              <a:t>2. Работа с родителями по заданной теме.</a:t>
            </a:r>
            <a:br>
              <a:rPr lang="ru-RU" dirty="0"/>
            </a:br>
            <a:r>
              <a:rPr lang="ru-RU" dirty="0"/>
              <a:t>3. Организация сюжетно - ролевых, дидактических и подвижных игр, индивидуальной и групповой работы.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361" y="982980"/>
            <a:ext cx="6416039" cy="4812030"/>
          </a:xfrm>
        </p:spPr>
      </p:pic>
    </p:spTree>
    <p:extLst>
      <p:ext uri="{BB962C8B-B14F-4D97-AF65-F5344CB8AC3E}">
        <p14:creationId xmlns:p14="http://schemas.microsoft.com/office/powerpoint/2010/main" val="366460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91244" y="685800"/>
            <a:ext cx="3144839" cy="49720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b="1" dirty="0"/>
              <a:t>3 этап</a:t>
            </a:r>
            <a:r>
              <a:rPr lang="ru-RU" sz="2800" dirty="0"/>
              <a:t> заключительный</a:t>
            </a:r>
          </a:p>
          <a:p>
            <a:pPr marL="0" indent="0">
              <a:buNone/>
            </a:pPr>
            <a:r>
              <a:rPr lang="ru-RU" dirty="0"/>
              <a:t>1.Организация уголка «Космос» (совместная работа детей и родителей)</a:t>
            </a:r>
          </a:p>
          <a:p>
            <a:pPr marL="0" indent="0">
              <a:buNone/>
            </a:pPr>
            <a:r>
              <a:rPr lang="ru-RU" dirty="0"/>
              <a:t>2. Спортивное развлечение «Космические пространства»</a:t>
            </a:r>
          </a:p>
          <a:p>
            <a:pPr marL="0" indent="0">
              <a:buNone/>
            </a:pPr>
            <a:r>
              <a:rPr lang="ru-RU" dirty="0"/>
              <a:t>3. Сюжетно- ролевая игра «Жизнь в космосе»</a:t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03" y="582930"/>
            <a:ext cx="3866197" cy="515493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170" y="450850"/>
            <a:ext cx="4522470" cy="6029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72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6941">
            <a:off x="300138" y="682518"/>
            <a:ext cx="5347850" cy="401088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7912">
            <a:off x="5637052" y="1570809"/>
            <a:ext cx="6325816" cy="4744363"/>
          </a:xfrm>
        </p:spPr>
      </p:pic>
    </p:spTree>
    <p:extLst>
      <p:ext uri="{BB962C8B-B14F-4D97-AF65-F5344CB8AC3E}">
        <p14:creationId xmlns:p14="http://schemas.microsoft.com/office/powerpoint/2010/main" val="283372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9" y="110331"/>
            <a:ext cx="4889301" cy="6519069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2872" y="708660"/>
            <a:ext cx="6659932" cy="4994949"/>
          </a:xfrm>
        </p:spPr>
      </p:pic>
    </p:spTree>
    <p:extLst>
      <p:ext uri="{BB962C8B-B14F-4D97-AF65-F5344CB8AC3E}">
        <p14:creationId xmlns:p14="http://schemas.microsoft.com/office/powerpoint/2010/main" val="252651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50</TotalTime>
  <Words>67</Words>
  <Application>Microsoft Office PowerPoint</Application>
  <PresentationFormat>Широкоэкранный</PresentationFormat>
  <Paragraphs>34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Сектор</vt:lpstr>
      <vt:lpstr>Проект «Космос» старшая группа Воспитатель 1 квалификационной категории  Власова Т.В. </vt:lpstr>
      <vt:lpstr>Технологическая карта проекта Название проекта: «КОСМОС»  для старшей группы.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«Космос» старшая группа Воспитатель 1 квалификационной категории  Власова Т.В.</dc:title>
  <dc:creator>Пользователь Windows</dc:creator>
  <cp:lastModifiedBy>Пользователь Windows</cp:lastModifiedBy>
  <cp:revision>4</cp:revision>
  <dcterms:created xsi:type="dcterms:W3CDTF">2021-04-26T10:27:43Z</dcterms:created>
  <dcterms:modified xsi:type="dcterms:W3CDTF">2021-04-26T11:18:20Z</dcterms:modified>
</cp:coreProperties>
</file>