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BFA2ED-539C-4A2D-B599-2A6CE29A8FD9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2484AF-6957-4C03-8E29-46302D4389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200800" cy="2592288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Опыт работы по фенологии                  во второй младшей группе: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«Наши гости    на окошке.»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7200800" cy="282433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развивать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развитию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росту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наблюдательность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любознательность, наглядно-действенное мышление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648072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комнатных растений.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DCIM\100CANON\IMG_77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816424" cy="31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CIM\100CANON\IMG_77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7204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344816" cy="1944216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Альбом созданный с помощью родителей : « Комнатные растения у нас дома.»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DCIM\100CANON\IMG_77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4068795" cy="30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100CANON\IMG_77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104712" cy="30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48872" cy="4608512"/>
          </a:xfrm>
        </p:spPr>
        <p:txBody>
          <a:bodyPr/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   внимание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171"/>
            <a:ext cx="8229600" cy="525091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Закрепить знания детей о комнатных растениях (2-3 комнатных растений).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Учить сравнивать растения, находить сходство и различия во внешних признаках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Дать представления о размножении комнатных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Развивать интерес к развитию и росту растений,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любознательность.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28792" cy="129614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комнатными растениями : бальзамином , геранью и фиалкой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аташа\Desktop\2 мл.группа\IMG_76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420888"/>
            <a:ext cx="3932238" cy="31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esktop\2 мл.группа\IMG_76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700808"/>
            <a:ext cx="3815542" cy="30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480720" cy="108012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Ручки тянутся пощупать , ну а носики понюхать.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наташа\Desktop\2 мл.группа\IMG_76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636912"/>
            <a:ext cx="3932238" cy="30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ша\Desktop\2 мл.группа\IMG_76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412776"/>
            <a:ext cx="3930650" cy="31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48680"/>
            <a:ext cx="7107128" cy="144016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мы научились ухаживать за растениями.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наташа\Desktop\2 мл.группа\IMG_76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564904"/>
            <a:ext cx="3932238" cy="31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аташа\Desktop\2 мл.группа\IMG_76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772816"/>
            <a:ext cx="3930650" cy="30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17432" cy="122413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Узнаем о размножении растений: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даст расточек корешок – посади его в горшок.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наташа\Desktop\2 мл.группа\IMG_77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636912"/>
            <a:ext cx="3932238" cy="29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ша\Desktop\2 мл.группа\IMG_77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988840"/>
            <a:ext cx="3930650" cy="29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251144" cy="1512168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Раскрашиваем</a:t>
            </a:r>
            <a:r>
              <a:rPr lang="ru-RU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 по образцу.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наташа\Desktop\2 мл.группа\IMG_7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564904"/>
            <a:ext cx="3932238" cy="31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таша\Desktop\2 мл.группа\IMG_77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628800"/>
            <a:ext cx="3930650" cy="29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48680"/>
            <a:ext cx="7543800" cy="1008112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 нас не плохо получается 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наташа\Desktop\2 мл.группа\IMG_7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708920"/>
            <a:ext cx="3932238" cy="294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аташа\Desktop\2 мл.группа\IMG_77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844824"/>
            <a:ext cx="3930650" cy="29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624736" cy="108012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: лото «Комнатные растения.»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E:\DCIM\100CANON\IMG_77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465866" cy="30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DCIM\100CANON\IMG_77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782795" cy="27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</TotalTime>
  <Words>106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 Опыт работы по фенологии                  во второй младшей группе:     «Наши гости    на окошке.»</vt:lpstr>
      <vt:lpstr>Задачи:   1. Закрепить знания детей о комнатных растениях (2-3 комнатных растений).   2. Учить сравнивать растения, находить сходство и различия во внешних признаках .   3. Дать представления о размножении комнатных растений.   4. Развивать интерес к развитию и росту растений, любознательность.  </vt:lpstr>
      <vt:lpstr>Знакомство с комнатными растениями : бальзамином , геранью и фиалкой. </vt:lpstr>
      <vt:lpstr>Ручки тянутся пощупать , ну а носики понюхать.</vt:lpstr>
      <vt:lpstr>Вот так мы научились ухаживать за растениями.</vt:lpstr>
      <vt:lpstr>  Узнаем о размножении растений: даст расточек корешок – посади его в горшок.</vt:lpstr>
      <vt:lpstr>Раскрашиваем комнатные растения по образцу.</vt:lpstr>
      <vt:lpstr>      У нас не плохо получается .</vt:lpstr>
      <vt:lpstr>Дидактическая игра : лото «Комнатные растения.»</vt:lpstr>
      <vt:lpstr>Паспорт комнатных растений.</vt:lpstr>
      <vt:lpstr> Альбом созданный с помощью родителей : « Комнатные растения у нас дома.»</vt:lpstr>
      <vt:lpstr> Спасибо за   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по фенологии во второй младшей группе: «Наши гости на окошке.»</dc:title>
  <dc:creator>наташа</dc:creator>
  <cp:lastModifiedBy>наташа</cp:lastModifiedBy>
  <cp:revision>20</cp:revision>
  <dcterms:created xsi:type="dcterms:W3CDTF">2017-02-25T17:04:28Z</dcterms:created>
  <dcterms:modified xsi:type="dcterms:W3CDTF">2017-02-27T17:20:49Z</dcterms:modified>
</cp:coreProperties>
</file>