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0" r:id="rId9"/>
    <p:sldId id="281" r:id="rId10"/>
    <p:sldId id="263" r:id="rId11"/>
    <p:sldId id="269" r:id="rId12"/>
    <p:sldId id="271" r:id="rId13"/>
    <p:sldId id="277" r:id="rId14"/>
    <p:sldId id="278" r:id="rId15"/>
    <p:sldId id="279" r:id="rId16"/>
    <p:sldId id="282" r:id="rId17"/>
    <p:sldId id="283" r:id="rId18"/>
    <p:sldId id="272" r:id="rId19"/>
    <p:sldId id="274" r:id="rId20"/>
    <p:sldId id="275" r:id="rId21"/>
    <p:sldId id="268" r:id="rId22"/>
    <p:sldId id="265" r:id="rId23"/>
    <p:sldId id="26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46" autoAdjust="0"/>
    <p:restoredTop sz="49822" autoAdjust="0"/>
  </p:normalViewPr>
  <p:slideViewPr>
    <p:cSldViewPr>
      <p:cViewPr>
        <p:scale>
          <a:sx n="75" d="100"/>
          <a:sy n="75" d="100"/>
        </p:scale>
        <p:origin x="-1092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93E83-1CE1-477D-B5B6-9A9D70146983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8E31B-000B-449A-A663-9D4E1457E6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630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8E31B-000B-449A-A663-9D4E1457E65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393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6F48-8938-4AAA-97C4-79F1BCBCBE37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F5BAC-748E-4A60-B5FD-CBE07EA55A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6F48-8938-4AAA-97C4-79F1BCBCBE37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F5BAC-748E-4A60-B5FD-CBE07EA55A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6F48-8938-4AAA-97C4-79F1BCBCBE37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F5BAC-748E-4A60-B5FD-CBE07EA55A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6F48-8938-4AAA-97C4-79F1BCBCBE37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F5BAC-748E-4A60-B5FD-CBE07EA55A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6F48-8938-4AAA-97C4-79F1BCBCBE37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F5BAC-748E-4A60-B5FD-CBE07EA55A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6F48-8938-4AAA-97C4-79F1BCBCBE37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F5BAC-748E-4A60-B5FD-CBE07EA55A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6F48-8938-4AAA-97C4-79F1BCBCBE37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F5BAC-748E-4A60-B5FD-CBE07EA55A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6F48-8938-4AAA-97C4-79F1BCBCBE37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F5BAC-748E-4A60-B5FD-CBE07EA55A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6F48-8938-4AAA-97C4-79F1BCBCBE37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F5BAC-748E-4A60-B5FD-CBE07EA55A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6F48-8938-4AAA-97C4-79F1BCBCBE37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F5BAC-748E-4A60-B5FD-CBE07EA55A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6F48-8938-4AAA-97C4-79F1BCBCBE37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F5BAC-748E-4A60-B5FD-CBE07EA55A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9F16F48-8938-4AAA-97C4-79F1BCBCBE37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2F5BAC-748E-4A60-B5FD-CBE07EA55A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984" y="5661248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332656"/>
            <a:ext cx="5688632" cy="2494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3200" b="1" dirty="0" smtClean="0">
              <a:solidFill>
                <a:schemeClr val="accent1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Краткосрочный проект </a:t>
            </a:r>
            <a:endParaRPr lang="ru-RU" sz="3200" dirty="0" smtClean="0">
              <a:solidFill>
                <a:schemeClr val="accent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«Маленькие чистюли»</a:t>
            </a:r>
            <a:endParaRPr lang="ru-RU" sz="3200" i="1" dirty="0" smtClean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(Для детей младшего дошкольного возраста 2-3 года)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018904"/>
            <a:ext cx="3924436" cy="26642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260648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муниципальное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автономное дошкольное учреждение Детский сад № 45 комбинированного вида «Карамелька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 Богданович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08104" y="463267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Крушницкая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Сергеевна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5877272"/>
            <a:ext cx="84249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623530, Свердловская область, г. Богданович, ул. Октябрьская, д.3. Тел.: 8 (343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76)5-68-86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2021г.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82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0072" y="1550492"/>
            <a:ext cx="3240360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Водичка, водичка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Умой моё личико,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Чтобы глазки блестели,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Чтобы щёчки краснели,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Чтоб смеялся роток,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Чтоб кусался зубок!</a:t>
            </a:r>
            <a:endParaRPr lang="ru-RU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3" name="Picture 2" descr="C:\Users\наталья\Desktop\проект чист\c54697fa-9c46-472b-9a65-7e8fd0f5226b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78"/>
          <a:stretch/>
        </p:blipFill>
        <p:spPr bwMode="auto">
          <a:xfrm>
            <a:off x="611560" y="1412776"/>
            <a:ext cx="3797288" cy="407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1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9952" y="364828"/>
            <a:ext cx="4320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Добрая водичка! Помоги немножко: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Вымой у ребяток грязные ладошки!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Ты, кусочек мыла, мыль нас, не жалея,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Станут наши ручки чище и белее!</a:t>
            </a:r>
          </a:p>
        </p:txBody>
      </p:sp>
      <p:pic>
        <p:nvPicPr>
          <p:cNvPr id="2050" name="Picture 2" descr="C:\Users\наталья\Desktop\проект чист\8990b8ec-030b-41f3-9fae-f622ad1308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71240"/>
            <a:ext cx="3579354" cy="477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наталья\Desktop\проект чист\d8c78a75-29bb-48c3-9e66-0d9fe3ce13a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81"/>
          <a:stretch/>
        </p:blipFill>
        <p:spPr bwMode="auto">
          <a:xfrm>
            <a:off x="4415595" y="1988840"/>
            <a:ext cx="4336707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66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Новая папка (2)\IMG_129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89529" y="1605830"/>
            <a:ext cx="4680518" cy="351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496" y="1628800"/>
            <a:ext cx="4541096" cy="3464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714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332656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Купаем куклу.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наталья\Desktop\проект чист\f3877a2c-f133-48a8-b6fb-899f6325f7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52" y="1196752"/>
            <a:ext cx="3743400" cy="49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талья\Desktop\проект чист\4e5ffe93-6dd3-48ed-91cb-200918fc46a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641" y="1196752"/>
            <a:ext cx="3743400" cy="49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0152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лья\Desktop\проект чист\b0e703c0-0eb4-4b72-a686-640ac5c5021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208" y="698537"/>
            <a:ext cx="3977934" cy="530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наталья\Desktop\проект чист\f770e3cb-812d-4e90-8a59-28888c1b7f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88" y="698866"/>
            <a:ext cx="3977688" cy="530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969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548680"/>
            <a:ext cx="3019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Причесываем куклу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наталья\Desktop\проект чист\b65d5a19-83d3-433d-b6fc-af0ae3b7b3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3858381" cy="5144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наталья\Desktop\проект чист\acab5f96-adfb-40ac-8d87-34b9558c081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28692"/>
            <a:ext cx="378042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7766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60648"/>
            <a:ext cx="3736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Как мы раздеваемся и одеваемся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наталья\Desktop\проект чист\66497284-a6d7-40d8-8a41-dcf2b7a4596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88244"/>
            <a:ext cx="3725484" cy="496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наталья\Desktop\проект чист\1822b7bc-36b2-4ab6-8971-2b4947a6c3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388" y="1088244"/>
            <a:ext cx="3725484" cy="496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5677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проект чист\b3b98ee8-bf35-48f9-bbd1-b472c2564ab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3" y="836711"/>
            <a:ext cx="3923569" cy="523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талья\Desktop\проект чист\c79c7c97-f4ee-4082-8266-56e8fea7437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836712"/>
            <a:ext cx="3923569" cy="523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3337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5936" y="188640"/>
            <a:ext cx="489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Добрая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водичка! Помоги немножко: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Вымой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ребяток грязные ладошки!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кусочек мыла, мыль нас, не жалея,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Станут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наши ручки чище и белее!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58234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3645024"/>
            <a:ext cx="63904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В </a:t>
            </a:r>
            <a:r>
              <a:rPr lang="ru-RU" dirty="0"/>
              <a:t>руки мыло мы возьмём.</a:t>
            </a:r>
          </a:p>
          <a:p>
            <a:r>
              <a:rPr lang="ru-RU" dirty="0" smtClean="0"/>
              <a:t>И </a:t>
            </a:r>
            <a:r>
              <a:rPr lang="ru-RU" dirty="0"/>
              <a:t>водичку мы польём.</a:t>
            </a:r>
          </a:p>
          <a:p>
            <a:r>
              <a:rPr lang="ru-RU" dirty="0" smtClean="0"/>
              <a:t>Моем </a:t>
            </a:r>
            <a:r>
              <a:rPr lang="ru-RU" dirty="0"/>
              <a:t>руки быстро, быстро.</a:t>
            </a:r>
          </a:p>
          <a:p>
            <a:r>
              <a:rPr lang="ru-RU" dirty="0" smtClean="0"/>
              <a:t>Моем </a:t>
            </a:r>
            <a:r>
              <a:rPr lang="ru-RU" dirty="0"/>
              <a:t>руки чисто, чисто,</a:t>
            </a:r>
          </a:p>
          <a:p>
            <a:r>
              <a:rPr lang="ru-RU" dirty="0" smtClean="0"/>
              <a:t>А </a:t>
            </a:r>
            <a:r>
              <a:rPr lang="ru-RU" dirty="0"/>
              <a:t>потом лицо </a:t>
            </a:r>
            <a:r>
              <a:rPr lang="ru-RU" dirty="0" smtClean="0"/>
              <a:t>умыли</a:t>
            </a:r>
          </a:p>
          <a:p>
            <a:r>
              <a:rPr lang="ru-RU" dirty="0" smtClean="0"/>
              <a:t>Глазки </a:t>
            </a:r>
            <a:r>
              <a:rPr lang="ru-RU" dirty="0"/>
              <a:t>тоже мы промыли.</a:t>
            </a:r>
          </a:p>
          <a:p>
            <a:r>
              <a:rPr lang="ru-RU" dirty="0" smtClean="0"/>
              <a:t>На </a:t>
            </a:r>
            <a:r>
              <a:rPr lang="ru-RU" dirty="0"/>
              <a:t>себя полюбовались.</a:t>
            </a:r>
          </a:p>
        </p:txBody>
      </p:sp>
      <p:pic>
        <p:nvPicPr>
          <p:cNvPr id="2050" name="Picture 2" descr="C:\Users\наталья\Desktop\проект чист\9e3c53e4-0d87-4f77-917f-5ec62c3eb51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65" b="11178"/>
          <a:stretch/>
        </p:blipFill>
        <p:spPr bwMode="auto">
          <a:xfrm flipH="1">
            <a:off x="446173" y="475017"/>
            <a:ext cx="3748197" cy="374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талья\Desktop\проект чист\498ffe28-df8a-4839-b17d-000296ed5ef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3" t="10263" b="10640"/>
          <a:stretch/>
        </p:blipFill>
        <p:spPr bwMode="auto">
          <a:xfrm>
            <a:off x="4793952" y="1771943"/>
            <a:ext cx="3810496" cy="450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9422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908721"/>
            <a:ext cx="459309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188640"/>
            <a:ext cx="7704856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/>
              </a:rPr>
              <a:t>Рассматривание  иллюстраций : «Надо</a:t>
            </a:r>
            <a:r>
              <a:rPr lang="ru-RU" dirty="0">
                <a:solidFill>
                  <a:srgbClr val="000000"/>
                </a:solidFill>
                <a:latin typeface="Times New Roman"/>
                <a:cs typeface="Times New Roman"/>
              </a:rPr>
              <a:t>, надо умываться по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/>
              </a:rPr>
              <a:t>утрам и </a:t>
            </a:r>
            <a:r>
              <a:rPr lang="ru-RU" dirty="0">
                <a:solidFill>
                  <a:srgbClr val="000000"/>
                </a:solidFill>
                <a:latin typeface="Times New Roman"/>
                <a:cs typeface="Times New Roman"/>
              </a:rPr>
              <a:t>вечерам…»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Рисунок 5" descr="http://mangoosta.ru/images/posts/demaquillante/elephan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564904"/>
            <a:ext cx="3895457" cy="3477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1051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332656"/>
            <a:ext cx="58464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игровой.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Возрастной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диапазон: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2-3года.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Участники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дети 1 младшей группы, воспитатели, родители.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Срок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работы по проекту: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 недели (с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15.02.2021г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по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26.02.2021г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 достаточно развиты у детей культурно -гигиенические навыки.</a:t>
            </a:r>
          </a:p>
        </p:txBody>
      </p:sp>
      <p:pic>
        <p:nvPicPr>
          <p:cNvPr id="1027" name="Picture 3" descr="C:\Users\Usr\Desktop\работа\Новая папка (5)\14937056878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256" y="4005064"/>
            <a:ext cx="345503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85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pload.wikimedia.org/wikipedia/commons/6/68/Mallard-duck-groomin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404665"/>
            <a:ext cx="360040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www.aggoureos.com/public/upload/images/520d9a2f0f2f0_photoday-16-07-201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692696"/>
            <a:ext cx="3406451" cy="3229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104.r.photoshare.ru/01046/009fbce85143ca972b63bbd856d9e97afc140b8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273" y="3212976"/>
            <a:ext cx="5211096" cy="3177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389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88640"/>
            <a:ext cx="45732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b="1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Информация</a:t>
            </a:r>
            <a:r>
              <a:rPr lang="ru-RU" sz="2800" b="1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для родителей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339" y="1196752"/>
            <a:ext cx="3880262" cy="4932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374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r\Desktop\oeurztti2f440okw4owcws80000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2566308" cy="362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r\Desktop\enhq1f8u53k8gssokkowo0kk4ok00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82147"/>
            <a:ext cx="2376264" cy="3360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Usr\Desktop\jvn59ckwkogogwwww8gw0oscoc0gs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619122"/>
            <a:ext cx="2289988" cy="3238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Usr\Desktop\fr54al1ofz4go8kgcowkk44kcwkc8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86546"/>
            <a:ext cx="2302450" cy="325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27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1196752"/>
            <a:ext cx="5970494" cy="835460"/>
          </a:xfrm>
        </p:spPr>
        <p:txBody>
          <a:bodyPr>
            <a:normAutofit/>
          </a:bodyPr>
          <a:lstStyle/>
          <a:p>
            <a:pPr algn="l"/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5" y="2216150"/>
            <a:ext cx="5962650" cy="242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resiz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2216150"/>
            <a:ext cx="6286500" cy="3786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73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8000" y="332656"/>
            <a:ext cx="7848872" cy="5162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Актуальность: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Работая с детьми младшего дошкольного возраста мы заметила, что у вновь пришедших в детский сад детей, отсутствуют элементарные навыки самообслуживания и личной гигиены: дети не умеют самостоятельно умываться, пользоваться полотенцем, нуждаются в помощи взрослого. Главная задача — сформировать простейшие навыки опрятности и самообслуживания, заложить фундамент гигиенической культуры. Гигиеническая культура столь же важна для человека, как и умение разговаривать, писать и читать.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Дети не умеют самостоятельно умываться, последовательно мыть руки, вытирать их полотенцем. Малыши не боятся воды, но умываться не умеют: подставят руки под струю и держат. Детям необходимо объяснить и показать, как засучить рукава, как намочить и намылить руки, как правильно вытираться полотенцем (своим). Процесс мытья рук занимает существенную часть времени бодрствования, и очень важен для ЗОЖ каждого ребенка, потому важно их развивать. Именно в дошкольном возрасте необходимо воспитать у ребенка привычку к чистоте, аккуратности. В эти годы дети могут освоить все основные культурно-гигиенические навыки, научиться понимать их важность, легко, быстро и правильно выполнять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57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992888" cy="4863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Цель проекта:  </a:t>
            </a: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формирование культурно-гигиенических навыков </a:t>
            </a: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у детей младшего дошкольного возраста через использование художественной литературы в разных видах деятельности.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 </a:t>
            </a:r>
            <a:r>
              <a:rPr lang="ru-RU" sz="16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проекта</a:t>
            </a:r>
            <a:r>
              <a:rPr lang="ru-RU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Образовательные: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формировать умение закатывать рукава, правильно пользоваться мылом, аккуратно намыливать и мыть руки (</a:t>
            </a:r>
            <a:r>
              <a:rPr lang="ru-RU" sz="16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 небольшой помощью взрослого)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насухо вытираться полотенцем, </a:t>
            </a:r>
            <a:r>
              <a:rPr lang="ru-RU" sz="16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правильно называть предметы личной гигиены.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укреплять </a:t>
            </a:r>
            <a:r>
              <a:rPr lang="ru-RU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связи между детским садом и семьёй в вопросах формирования у детей культурно гигиенических навыков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ts val="1725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Развивающие: 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725"/>
              </a:lnSpc>
              <a:spcAft>
                <a:spcPts val="0"/>
              </a:spcAft>
              <a:buFont typeface="Symbol"/>
              <a:buChar char="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развивать уверенность в себе и своих возможностях; </a:t>
            </a:r>
            <a:endParaRPr lang="ru-RU" sz="16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725"/>
              </a:lnSpc>
              <a:spcAft>
                <a:spcPts val="0"/>
              </a:spcAft>
              <a:buFont typeface="Symbol"/>
              <a:buChar char="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развивать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активность, инициативность, самостоятельность; </a:t>
            </a:r>
            <a:endParaRPr lang="ru-RU" sz="16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725"/>
              </a:lnSpc>
              <a:spcAft>
                <a:spcPts val="0"/>
              </a:spcAft>
              <a:buFont typeface="Symbol"/>
              <a:buChar char=""/>
            </a:pPr>
            <a:r>
              <a:rPr lang="ru-RU" sz="16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развивать </a:t>
            </a:r>
            <a:r>
              <a:rPr lang="ru-RU" sz="16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игровые умения (отражать в игре процессы умывания, использовать в игре предметы необходимые для сюжета)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Воспитательные: </a:t>
            </a:r>
            <a:r>
              <a:rPr lang="ru-RU" sz="16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16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воспитывать у детей желание выглядеть чистыми; 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1600" dirty="0">
                <a:solidFill>
                  <a:srgbClr val="11111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воспитывать вежливость, умение уступать друг другу, интерес к умыванию; </a:t>
            </a:r>
            <a:r>
              <a:rPr lang="ru-RU" sz="16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610242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/>
                <a:ea typeface="Calibri"/>
                <a:cs typeface="Times New Roman"/>
              </a:rPr>
              <a:t>Предполагаемый результат.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Самостоятельно или при небольшой помощи взрослого выполняют доступные возрасту гигиенические процедуры, владеют доступными возрасту навыками самообслуживания (дети закатывают самостоятельно рукава перед мытьем рук, правильно пользуются мылом, аккуратно моют руки; вытираются после умывания полотенцем).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Рассказывают короткие стихотворения и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потешки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об умывании, сопровождая действия текстом, отвечают на вопросы.</a:t>
            </a:r>
            <a:r>
              <a:rPr lang="ru-RU" sz="1600" dirty="0">
                <a:solidFill>
                  <a:srgbClr val="333333"/>
                </a:solidFill>
                <a:latin typeface="Arial"/>
                <a:ea typeface="Calibri"/>
                <a:cs typeface="Times New Roman"/>
              </a:rPr>
              <a:t> </a:t>
            </a:r>
            <a:endParaRPr lang="ru-RU" sz="16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717031"/>
            <a:ext cx="6102424" cy="191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Times New Roman"/>
                <a:ea typeface="Calibri"/>
                <a:cs typeface="Times New Roman"/>
              </a:rPr>
              <a:t>Методы и формы работы: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- словесный метод (чтение художественной  литературы, 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потешек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,  беседа);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- наглядный метод (показ);                                                                                        - практический метод (дидактические игры)                                                           - игровой метод (физкультминутки, пальчиковые игры)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4637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6246440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/>
                <a:ea typeface="Calibri"/>
                <a:cs typeface="Times New Roman"/>
              </a:rPr>
              <a:t>Этапы реализации: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600" dirty="0"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403882"/>
            <a:ext cx="2206625" cy="298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03848" y="589968"/>
            <a:ext cx="16561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855913"/>
              </p:ext>
            </p:extLst>
          </p:nvPr>
        </p:nvGraphicFramePr>
        <p:xfrm>
          <a:off x="107504" y="635651"/>
          <a:ext cx="8928992" cy="6017768"/>
        </p:xfrm>
        <a:graphic>
          <a:graphicData uri="http://schemas.openxmlformats.org/drawingml/2006/table">
            <a:tbl>
              <a:tblPr firstRow="1" firstCol="1" bandRow="1"/>
              <a:tblGrid>
                <a:gridCol w="198523"/>
                <a:gridCol w="1529669"/>
                <a:gridCol w="7200800"/>
              </a:tblGrid>
              <a:tr h="1176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155" marR="26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915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Подготовительый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этап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155" marR="26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91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Наблюдение за детьми.</a:t>
                      </a:r>
                    </a:p>
                    <a:p>
                      <a:pPr algn="just">
                        <a:lnSpc>
                          <a:spcPts val="191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Подборка литературы, игр, иллюстрации.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91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Составление плана работы.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91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Разработка содержания проекта.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155" marR="26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1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155" marR="26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915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Основной этап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155" marR="26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1.Чтение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художественной литературы: «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Мойдодыр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», 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А.Барто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«Девочка чумазая…»,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потешки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«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Водичка, водичка »,  «Ай лады, лады, лады.  Не боимся мы воды» и др.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91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2.Игровая ситуация «Купание куклы»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915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3.Игровая ситуация «Причешем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куклу»</a:t>
                      </a:r>
                      <a:endParaRPr lang="ru-RU" sz="14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915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4.Заучивание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потешки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«Водичка, водичка 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91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.Дидактическое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упражнение: «Покажем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Хрюше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как мы умеем умываться и вытирать руки полотенцем».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Пальчиковые игры  «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Добрая водичка! Помоги немножко: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Вымой у ребяток грязные ладошки!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Ты, кусочек мыла, мыль нас, не жалея,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Станут наши ручки чище и белее!»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Рассматривание 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иллюстраций 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«Надо, надо умываться по утрам и вечерам…»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8.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Наглядная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информация для родителей на тему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just">
                        <a:lnSpc>
                          <a:spcPts val="1915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«Как правильно мыть руки», «Чистые руки – залог здоровья!» 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91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155" marR="26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20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155" marR="26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Заключительный этап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915"/>
                        </a:lnSpc>
                        <a:spcBef>
                          <a:spcPts val="1365"/>
                        </a:spcBef>
                        <a:spcAft>
                          <a:spcPts val="1365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155" marR="26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Итоговое занятие «В гости к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Мойдодыру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». 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155" marR="26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052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5536" y="824516"/>
            <a:ext cx="8496944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Список используемой литературы: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В.В.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Гербова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«Занятия по развитию речи». 1986 г. Источник: В.В.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Гербова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1986г. Стр.43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Л.Н.Павлова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«Знакомим малыша с окружающим миром». 1987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1600" dirty="0" smtClean="0"/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Программа воспитания и обучения в детском саду / Под редакцией М.А. Васильевой, В.В. Гербовой, Т.С. Комаровой. - 6-е изд.,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испр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и доп. - М., 2011.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4.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Книга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для чтения в детском саду и дома: 2- 4 года: Пособие для воспитателей детского сада и родителей / Сост. В. В.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Гербова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и др. – М.: Издательство Оникс, 2011г.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r\Desktop\Новая папка (4)\ZS0dnelNL2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919936"/>
            <a:ext cx="4555480" cy="322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5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409794"/>
            <a:ext cx="3479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Как правильно мыть ручки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наталья\Desktop\проект чист\af2241b4-0b9f-4b6d-8b90-7de9a02b74a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83" r="10209" b="1658"/>
          <a:stretch/>
        </p:blipFill>
        <p:spPr bwMode="auto">
          <a:xfrm>
            <a:off x="121949" y="1023814"/>
            <a:ext cx="4351850" cy="502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наталья\Desktop\проект чист\e69e9c89-6685-47c1-9779-3a71e0cfe04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72" r="13130"/>
          <a:stretch/>
        </p:blipFill>
        <p:spPr bwMode="auto">
          <a:xfrm>
            <a:off x="4736049" y="1029470"/>
            <a:ext cx="4375159" cy="502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144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260648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Чтение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наталья\Desktop\проект чист\3725e0e8-df9a-41c1-8e02-1329d73ff42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17" b="2942"/>
          <a:stretch/>
        </p:blipFill>
        <p:spPr bwMode="auto">
          <a:xfrm>
            <a:off x="2179136" y="1196752"/>
            <a:ext cx="4769128" cy="524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532498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606</TotalTime>
  <Words>794</Words>
  <Application>Microsoft Office PowerPoint</Application>
  <PresentationFormat>Экран (4:3)</PresentationFormat>
  <Paragraphs>115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Usr</dc:creator>
  <cp:lastModifiedBy>наталья</cp:lastModifiedBy>
  <cp:revision>52</cp:revision>
  <dcterms:created xsi:type="dcterms:W3CDTF">2019-11-19T18:42:51Z</dcterms:created>
  <dcterms:modified xsi:type="dcterms:W3CDTF">2021-02-24T15:43:02Z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810902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