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4D81-974C-4CA9-892F-79C0F472C17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C1EC-EECD-47DB-8001-6E33E591EE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4D81-974C-4CA9-892F-79C0F472C17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C1EC-EECD-47DB-8001-6E33E591EE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4D81-974C-4CA9-892F-79C0F472C17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C1EC-EECD-47DB-8001-6E33E591EE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4D81-974C-4CA9-892F-79C0F472C17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C1EC-EECD-47DB-8001-6E33E591EE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4D81-974C-4CA9-892F-79C0F472C17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C1EC-EECD-47DB-8001-6E33E591EE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4D81-974C-4CA9-892F-79C0F472C17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C1EC-EECD-47DB-8001-6E33E591EE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4D81-974C-4CA9-892F-79C0F472C17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C1EC-EECD-47DB-8001-6E33E591EE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4D81-974C-4CA9-892F-79C0F472C17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C1EC-EECD-47DB-8001-6E33E591EE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4D81-974C-4CA9-892F-79C0F472C17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C1EC-EECD-47DB-8001-6E33E591EE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4D81-974C-4CA9-892F-79C0F472C17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C1EC-EECD-47DB-8001-6E33E591EE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4D81-974C-4CA9-892F-79C0F472C17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C1EC-EECD-47DB-8001-6E33E591EE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E4D81-974C-4CA9-892F-79C0F472C17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1C1EC-EECD-47DB-8001-6E33E591EE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catherineasquithgallery.com/uploads/posts/2021-02/1613363240_54-p-bezhevii-fon-akvarel-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5"/>
            <a:ext cx="7776864" cy="136815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Bahnschrift SemiCondensed" pitchFamily="34" charset="0"/>
                <a:cs typeface="Aparajita" pitchFamily="34" charset="0"/>
              </a:rPr>
              <a:t>Группа компенсирующей направленности </a:t>
            </a:r>
            <a:endParaRPr lang="ru-RU" b="1" dirty="0">
              <a:solidFill>
                <a:srgbClr val="0070C0"/>
              </a:solidFill>
              <a:latin typeface="Bahnschrift SemiCondensed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204864"/>
            <a:ext cx="7704856" cy="43924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633" y="1772816"/>
            <a:ext cx="7920880" cy="4824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atherineasquithgallery.com/uploads/posts/2021-02/1613363240_54-p-bezhevii-fon-akvarel-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altLang="ru-RU" sz="1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Воспитатели: </a:t>
            </a:r>
            <a:r>
              <a:rPr lang="ru-RU" alt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Гаврина</a:t>
            </a:r>
            <a:r>
              <a:rPr lang="ru-RU" alt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Светлана Леонидовна</a:t>
            </a:r>
            <a:br>
              <a:rPr lang="ru-RU" alt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Холкина Светлана Александровна</a:t>
            </a:r>
            <a:r>
              <a:rPr lang="ru-RU" alt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Младший воспитатель</a:t>
            </a:r>
            <a:r>
              <a:rPr lang="ru-RU" alt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Шалаева</a:t>
            </a:r>
            <a:r>
              <a:rPr lang="ru-RU" alt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Ольга </a:t>
            </a:r>
            <a:r>
              <a:rPr lang="ru-RU" altLang="ru-RU" sz="1800" b="1" dirty="0" smtClean="0">
                <a:solidFill>
                  <a:srgbClr val="0070C0"/>
                </a:solidFill>
                <a:latin typeface="Bahnschrift SemiCondensed" pitchFamily="34" charset="0"/>
              </a:rPr>
              <a:t>Борисовна</a:t>
            </a:r>
            <a:r>
              <a:rPr lang="ru-RU" altLang="ru-RU" sz="1800" b="1" dirty="0" smtClean="0">
                <a:solidFill>
                  <a:srgbClr val="FF0000"/>
                </a:solidFill>
                <a:latin typeface="Bahnschrift SemiCondensed" pitchFamily="34" charset="0"/>
              </a:rPr>
              <a:t/>
            </a:r>
            <a:br>
              <a:rPr lang="ru-RU" altLang="ru-RU" sz="1800" b="1" dirty="0" smtClean="0">
                <a:solidFill>
                  <a:srgbClr val="FF0000"/>
                </a:solidFill>
                <a:latin typeface="Bahnschrift SemiCondensed" pitchFamily="34" charset="0"/>
              </a:rPr>
            </a:br>
            <a:endParaRPr lang="ru-RU" sz="1800" dirty="0"/>
          </a:p>
        </p:txBody>
      </p:sp>
      <p:pic>
        <p:nvPicPr>
          <p:cNvPr id="5" name="Содержимое 12" descr="F:\Светл Алекс\DSC_0177.JPG"/>
          <p:cNvPicPr>
            <a:picLocks noGrp="1"/>
          </p:cNvPicPr>
          <p:nvPr>
            <p:ph idx="1"/>
          </p:nvPr>
        </p:nvPicPr>
        <p:blipFill>
          <a:blip r:embed="rId3" cstate="print"/>
          <a:srcRect l="46956" t="11783" r="19391" b="56157"/>
          <a:stretch>
            <a:fillRect/>
          </a:stretch>
        </p:blipFill>
        <p:spPr>
          <a:xfrm rot="20961423">
            <a:off x="389708" y="1893031"/>
            <a:ext cx="3282943" cy="4525963"/>
          </a:xfrm>
          <a:prstGeom prst="ellipse">
            <a:avLst/>
          </a:prstGeom>
          <a:effectLst>
            <a:softEdge rad="112500"/>
          </a:effectLst>
        </p:spPr>
      </p:pic>
      <p:pic>
        <p:nvPicPr>
          <p:cNvPr id="6" name="Рисунок 5" descr="F:\апрель 19\Новая папка (2)\DSC06348.JPG"/>
          <p:cNvPicPr/>
          <p:nvPr/>
        </p:nvPicPr>
        <p:blipFill>
          <a:blip r:embed="rId4" cstate="print"/>
          <a:srcRect l="30465" t="33131" r="52301" b="21937"/>
          <a:stretch>
            <a:fillRect/>
          </a:stretch>
        </p:blipFill>
        <p:spPr bwMode="auto">
          <a:xfrm rot="1076900">
            <a:off x="5695342" y="1942444"/>
            <a:ext cx="3225925" cy="4528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Home\Desktop\NHVO7813.JPG"/>
          <p:cNvPicPr/>
          <p:nvPr/>
        </p:nvPicPr>
        <p:blipFill>
          <a:blip r:embed="rId5" cstate="print"/>
          <a:srcRect l="13877" t="25797" r="21597" b="31267"/>
          <a:stretch>
            <a:fillRect/>
          </a:stretch>
        </p:blipFill>
        <p:spPr bwMode="auto">
          <a:xfrm>
            <a:off x="3347864" y="2132856"/>
            <a:ext cx="2808312" cy="2592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s://catherineasquithgallery.com/uploads/posts/2021-02/1613363240_54-p-bezhevii-fon-akvarel-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70C0"/>
                </a:solidFill>
              </a:rPr>
              <a:t>Художественно – эстетическое развитие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C:\Users\Home\Desktop\ФОТО 2021\UYJA447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3024336" cy="41044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66391" y="5661248"/>
            <a:ext cx="19111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FF0066"/>
                </a:solidFill>
              </a:rPr>
              <a:t>Центр «Детского </a:t>
            </a:r>
          </a:p>
          <a:p>
            <a:pPr algn="ctr"/>
            <a:r>
              <a:rPr lang="ru-RU" altLang="ru-RU" b="1" dirty="0" smtClean="0">
                <a:solidFill>
                  <a:srgbClr val="FF0066"/>
                </a:solidFill>
              </a:rPr>
              <a:t>Творчества»</a:t>
            </a:r>
          </a:p>
          <a:p>
            <a:endParaRPr lang="ru-RU" dirty="0"/>
          </a:p>
        </p:txBody>
      </p:sp>
      <p:pic>
        <p:nvPicPr>
          <p:cNvPr id="6" name="Рисунок 4" descr="C:\Users\Super\Desktop\май 2018\DSC034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556792"/>
            <a:ext cx="2520279" cy="42578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347864" y="5805264"/>
            <a:ext cx="2339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FF0066"/>
                </a:solidFill>
              </a:rPr>
              <a:t>Музыкальный </a:t>
            </a:r>
          </a:p>
          <a:p>
            <a:pPr algn="ctr"/>
            <a:r>
              <a:rPr lang="ru-RU" altLang="ru-RU" b="1" dirty="0" smtClean="0">
                <a:solidFill>
                  <a:srgbClr val="FF0066"/>
                </a:solidFill>
              </a:rPr>
              <a:t>центр</a:t>
            </a:r>
          </a:p>
          <a:p>
            <a:endParaRPr lang="ru-RU" dirty="0"/>
          </a:p>
        </p:txBody>
      </p:sp>
      <p:pic>
        <p:nvPicPr>
          <p:cNvPr id="8" name="Содержимое 12" descr="C:\Users\Home\Desktop\ФОТО 2021\OLFA5372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1556792"/>
            <a:ext cx="2919896" cy="42210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444208" y="5949280"/>
            <a:ext cx="2568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Центр «Театрализации»</a:t>
            </a:r>
            <a:endParaRPr lang="ru-RU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catherineasquithgallery.com/uploads/posts/2021-02/1613363240_54-p-bezhevii-fon-akvarel-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Речевое развитие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Home\Desktop\фото осень\IMG_20210920_1529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11805">
            <a:off x="4433078" y="2329038"/>
            <a:ext cx="4652035" cy="34240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Содержимое 6" descr="C:\Users\Home\Desktop\РАБОТА мамы\среда 22\IMG_3566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4815685">
            <a:off x="112143" y="2213008"/>
            <a:ext cx="4708662" cy="38326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s://catherineasquithgallery.com/uploads/posts/2021-02/1613363240_54-p-bezhevii-fon-akvarel-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Социально – коммуникативное развитие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6" descr="C:\Users\123\Desktop\среда\DSC04340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43808" y="1484784"/>
            <a:ext cx="2088232" cy="31683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123\Desktop\среда\DSC0434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4437112"/>
            <a:ext cx="3744416" cy="21602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79512" y="1988840"/>
            <a:ext cx="263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Центр «Школьника»</a:t>
            </a:r>
            <a:endParaRPr lang="ru-RU" sz="2000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123\Desktop\среда\DSC0433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772816"/>
            <a:ext cx="3384376" cy="21602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6156176" y="4077072"/>
            <a:ext cx="2544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Центр «Безопасности»</a:t>
            </a:r>
            <a:endParaRPr lang="ru-RU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:\Users\Home\Desktop\РАБОТА мамы\среда 22\IMG_356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-257411" y="3001827"/>
            <a:ext cx="2985096" cy="2111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Рисунок 12" descr="C:\Users\123\Desktop\среда\DSC04346.JPG"/>
          <p:cNvPicPr/>
          <p:nvPr/>
        </p:nvPicPr>
        <p:blipFill>
          <a:blip r:embed="rId7" cstate="print"/>
          <a:srcRect l="51840" t="2915"/>
          <a:stretch>
            <a:fillRect/>
          </a:stretch>
        </p:blipFill>
        <p:spPr bwMode="auto">
          <a:xfrm>
            <a:off x="5940152" y="4437112"/>
            <a:ext cx="1738238" cy="2229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7668344" y="4941168"/>
            <a:ext cx="12961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Центр</a:t>
            </a:r>
          </a:p>
          <a:p>
            <a:pPr algn="ctr"/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«Сюжетно –</a:t>
            </a:r>
          </a:p>
          <a:p>
            <a:pPr algn="ctr"/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ролевых игр</a:t>
            </a:r>
            <a:r>
              <a:rPr lang="ru-RU" altLang="ru-RU" sz="1600" dirty="0" smtClean="0">
                <a:solidFill>
                  <a:srgbClr val="CC0066"/>
                </a:solidFill>
              </a:rPr>
              <a:t>»</a:t>
            </a:r>
            <a:endParaRPr lang="ru-RU" altLang="ru-RU" sz="1600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https://catherineasquithgallery.com/uploads/posts/2021-02/1613363240_54-p-bezhevii-fon-akvarel-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Познавательное развитие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Home\Desktop\IMG_0829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24471" y="1844750"/>
            <a:ext cx="4104456" cy="30964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11560" y="5589240"/>
            <a:ext cx="2619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Патриотический центр</a:t>
            </a:r>
            <a:endParaRPr lang="ru-RU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Администратор\Desktop\Новая папка\DSC00815.JPG"/>
          <p:cNvPicPr>
            <a:picLocks noChangeAspect="1" noChangeArrowheads="1"/>
          </p:cNvPicPr>
          <p:nvPr/>
        </p:nvPicPr>
        <p:blipFill>
          <a:blip r:embed="rId4" cstate="print"/>
          <a:srcRect l="4327" t="19943" r="5128" b="-285"/>
          <a:stretch>
            <a:fillRect/>
          </a:stretch>
        </p:blipFill>
        <p:spPr bwMode="auto">
          <a:xfrm>
            <a:off x="3347864" y="1412776"/>
            <a:ext cx="2356846" cy="149473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Содержимое 4" descr="C:\Users\Администратор\Desktop\Новая папка\DSC00814.JPG"/>
          <p:cNvPicPr>
            <a:picLocks noChangeAspect="1" noChangeArrowheads="1"/>
          </p:cNvPicPr>
          <p:nvPr/>
        </p:nvPicPr>
        <p:blipFill>
          <a:blip r:embed="rId5" cstate="print"/>
          <a:srcRect r="24359"/>
          <a:stretch>
            <a:fillRect/>
          </a:stretch>
        </p:blipFill>
        <p:spPr>
          <a:xfrm>
            <a:off x="3491880" y="2708920"/>
            <a:ext cx="2129671" cy="15841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491880" y="443711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Центр «Математики»</a:t>
            </a:r>
            <a:endParaRPr lang="ru-RU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Home\Desktop\фото осень\IMG_20210920_15305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1484784"/>
            <a:ext cx="3312368" cy="24100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6516216" y="623731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Центр «Природы»</a:t>
            </a:r>
            <a:endParaRPr lang="ru-RU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Users\Home\Desktop\РАБОТА мамы\среда 22\IMG_356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6531203" y="4206101"/>
            <a:ext cx="2058257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1" descr="C:\Users\Home\Desktop\РАБОТА\ОСЕНЬ 19 опыты\DSC07448.JPG"/>
          <p:cNvPicPr>
            <a:picLocks noChangeAspect="1" noChangeArrowheads="1"/>
          </p:cNvPicPr>
          <p:nvPr/>
        </p:nvPicPr>
        <p:blipFill>
          <a:blip r:embed="rId8" cstate="print"/>
          <a:srcRect r="1390" b="11343"/>
          <a:stretch>
            <a:fillRect/>
          </a:stretch>
        </p:blipFill>
        <p:spPr bwMode="auto">
          <a:xfrm>
            <a:off x="3491880" y="4941168"/>
            <a:ext cx="2988952" cy="15121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TextBox 14"/>
          <p:cNvSpPr txBox="1"/>
          <p:nvPr/>
        </p:nvSpPr>
        <p:spPr>
          <a:xfrm>
            <a:off x="3010005" y="6381328"/>
            <a:ext cx="3596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Центр «Экспериментирования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alt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atherineasquithgallery.com/uploads/posts/2021-02/1613363240_54-p-bezhevii-fon-akvarel-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Физическое развитие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10" descr="http://edu.mari.ru/mouo-yoshkarola/dou15/DocLib/100_92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5478" t="63342" r="9888" b="601"/>
          <a:stretch>
            <a:fillRect/>
          </a:stretch>
        </p:blipFill>
        <p:spPr bwMode="auto">
          <a:xfrm>
            <a:off x="191261" y="1484784"/>
            <a:ext cx="2416713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3" descr="C:\Users\123\Desktop\среда\DSC04734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699792" y="1484784"/>
            <a:ext cx="3960440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8" descr="https://womanadvice.ru/sites/default/files/sportivnyy_ugolok_v_detskom_sadu_3.jpg"/>
          <p:cNvPicPr>
            <a:picLocks noChangeAspect="1" noChangeArrowheads="1"/>
          </p:cNvPicPr>
          <p:nvPr/>
        </p:nvPicPr>
        <p:blipFill>
          <a:blip r:embed="rId5" cstate="print"/>
          <a:srcRect l="72154" t="30667" r="1070" b="12666"/>
          <a:stretch>
            <a:fillRect/>
          </a:stretch>
        </p:blipFill>
        <p:spPr bwMode="auto">
          <a:xfrm>
            <a:off x="6732240" y="1700808"/>
            <a:ext cx="2232248" cy="3408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9" descr="https://www.maam.ru/upload/blogs/detsad-117620-15249982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3933056"/>
            <a:ext cx="2160240" cy="28260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4" descr="C:\Users\123\Desktop\среда\DSC04735.JPG"/>
          <p:cNvPicPr>
            <a:picLocks noChangeAspect="1" noChangeArrowheads="1"/>
          </p:cNvPicPr>
          <p:nvPr/>
        </p:nvPicPr>
        <p:blipFill>
          <a:blip r:embed="rId7" cstate="print"/>
          <a:srcRect t="36690"/>
          <a:stretch>
            <a:fillRect/>
          </a:stretch>
        </p:blipFill>
        <p:spPr bwMode="auto">
          <a:xfrm>
            <a:off x="1619672" y="4941168"/>
            <a:ext cx="1567631" cy="1621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61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Группа компенсирующей направленности </vt:lpstr>
      <vt:lpstr>Воспитатели:   Гаврина Светлана Леонидовна        Холкина Светлана Александровна Младший воспитатель: Шалаева Ольга Борисовна </vt:lpstr>
      <vt:lpstr>Художественно – эстетическое развитие</vt:lpstr>
      <vt:lpstr>Речевое развитие</vt:lpstr>
      <vt:lpstr>Социально – коммуникативное развитие</vt:lpstr>
      <vt:lpstr>Познавательное развитие</vt:lpstr>
      <vt:lpstr>Физическое развитие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Группа компенсирующей направленности МАДОУ №45</dc:title>
  <dc:creator>Home</dc:creator>
  <cp:lastModifiedBy>ShutNik</cp:lastModifiedBy>
  <cp:revision>26</cp:revision>
  <dcterms:created xsi:type="dcterms:W3CDTF">2021-09-20T13:36:13Z</dcterms:created>
  <dcterms:modified xsi:type="dcterms:W3CDTF">2022-11-09T03:28:51Z</dcterms:modified>
</cp:coreProperties>
</file>