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9" r:id="rId4"/>
    <p:sldId id="268" r:id="rId5"/>
    <p:sldId id="267" r:id="rId6"/>
    <p:sldId id="265" r:id="rId7"/>
    <p:sldId id="280" r:id="rId8"/>
    <p:sldId id="263" r:id="rId9"/>
    <p:sldId id="274" r:id="rId10"/>
    <p:sldId id="273" r:id="rId11"/>
    <p:sldId id="272" r:id="rId12"/>
    <p:sldId id="277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00" autoAdjust="0"/>
  </p:normalViewPr>
  <p:slideViewPr>
    <p:cSldViewPr>
      <p:cViewPr>
        <p:scale>
          <a:sx n="74" d="100"/>
          <a:sy n="74" d="100"/>
        </p:scale>
        <p:origin x="-123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3B46D-99E6-46BE-92F3-304210297E0C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21790-DD10-491F-AE7B-85A1C246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061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8073"/>
            <a:ext cx="9144000" cy="692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917913"/>
            <a:ext cx="61926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dirty="0" smtClean="0"/>
          </a:p>
          <a:p>
            <a:pPr algn="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1763688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3078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учреждение Детский сад 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  комбинированного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   «Карамелька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 Богданович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4365104"/>
            <a:ext cx="415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Крушницкая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Н.С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5517232"/>
            <a:ext cx="2024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2021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Богданович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772816"/>
            <a:ext cx="83909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«Самая любимая мамочка моя»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Проект для второй младшей группы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2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29205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206997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47664" y="620687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Подарок для мамочки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наталья\Desktop\фото проект день мамы\a8767596-5aab-4b4b-8236-3ddaeb4b00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6" b="11587"/>
          <a:stretch/>
        </p:blipFill>
        <p:spPr bwMode="auto">
          <a:xfrm>
            <a:off x="996280" y="1269578"/>
            <a:ext cx="2072314" cy="284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лья\Desktop\фото проект день мамы\bcecdad6-1665-45d2-a891-97c830e6913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5" r="6498"/>
          <a:stretch/>
        </p:blipFill>
        <p:spPr bwMode="auto">
          <a:xfrm>
            <a:off x="5616820" y="1269577"/>
            <a:ext cx="2355203" cy="284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наталья\Desktop\фото проект день мамы\0bee2458-11e1-4200-af52-85810976a9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929" y="3429000"/>
            <a:ext cx="2132094" cy="284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22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14" y="0"/>
            <a:ext cx="91593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206997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146" name="Picture 2" descr="C:\Users\наталья\Desktop\фото проект день мамы\c760fd7d-d57d-4821-9e10-35a944f892b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85"/>
          <a:stretch/>
        </p:blipFill>
        <p:spPr bwMode="auto">
          <a:xfrm>
            <a:off x="1259632" y="1552398"/>
            <a:ext cx="6786684" cy="367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2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593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206997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7170" name="Picture 2" descr="C:\Users\наталья\Desktop\фото проект день мамы\2b630ddf-dc3e-444d-8fe6-6142d36b4d9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0" r="5215" b="6060"/>
          <a:stretch/>
        </p:blipFill>
        <p:spPr bwMode="auto">
          <a:xfrm>
            <a:off x="1547664" y="1412776"/>
            <a:ext cx="6532369" cy="419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476672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Газета для мам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«Моя мама самая-самая…»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55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15416"/>
            <a:ext cx="9252520" cy="692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1363672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47664" y="1825337"/>
            <a:ext cx="67687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FF0000"/>
                </a:solidFill>
              </a:rPr>
              <a:t>СПАСИБО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  ЗА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   ВНИМАНИЕ !</a:t>
            </a:r>
            <a:endParaRPr lang="ru-RU" sz="6000" dirty="0" smtClean="0"/>
          </a:p>
          <a:p>
            <a:pPr algn="ctr"/>
            <a:endParaRPr lang="ru-RU" sz="6000" dirty="0"/>
          </a:p>
          <a:p>
            <a:pPr algn="ctr"/>
            <a:endParaRPr lang="ru-RU" sz="6000" dirty="0" smtClean="0"/>
          </a:p>
          <a:p>
            <a:pPr algn="ctr"/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2277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6"/>
            <a:ext cx="91593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206997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83568" y="1052736"/>
            <a:ext cx="727280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	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     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детей о роли мамы в 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жизни, через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образа  матери в поэзии,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картине, музыке, художественной литературе.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 детей, художественную деятельность – создание поделок, рисунков.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Способствовать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уважительного отношения к своим близким. Воспитывать доброе, заботливое отношение к маме.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589208"/>
            <a:ext cx="6543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1" y="0"/>
            <a:ext cx="91593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155679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836712"/>
            <a:ext cx="6264696" cy="1089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76308" y="653990"/>
            <a:ext cx="71800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ПАСПОТР ПРОЕКТНОЙ РАБОТЫ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проекта: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«Самая любимая мамочка моя»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Крушницкая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Н.С.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с 17.11.21г.- 26.11.21г.).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воспитатели, родители.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группа.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проекта:.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государственного праздника  «День матери» в работе с детьми дошкольного возраста. В настоящее время необходимо воспитывать у ребенка любовь к родному дому, семье, маме с первых лет жизни. Малыш должен понимать, что все хорошее начинается с родного дома и матери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оспитывать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и уважение к матери, умение ценить её заботу о близких.</a:t>
            </a:r>
          </a:p>
        </p:txBody>
      </p:sp>
    </p:spTree>
    <p:extLst>
      <p:ext uri="{BB962C8B-B14F-4D97-AF65-F5344CB8AC3E}">
        <p14:creationId xmlns:p14="http://schemas.microsoft.com/office/powerpoint/2010/main" val="164577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74"/>
            <a:ext cx="9159314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755576" y="2492896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3275856" y="764704"/>
            <a:ext cx="2448272" cy="127444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827584" y="2492896"/>
            <a:ext cx="2498576" cy="1188712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Постановка проблемы  Вопрос: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«Зачем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 нужна мама?»</a:t>
            </a: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580112" y="2468216"/>
            <a:ext cx="2426568" cy="1176807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Реализация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123586" y="4353037"/>
            <a:ext cx="2800908" cy="1273566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Подведение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25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5" y="0"/>
            <a:ext cx="9159314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1547664" y="1206997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33499" y="621807"/>
            <a:ext cx="615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ПУТИ РЕАЛИЗАЦИИ ПРОЕКТА</a:t>
            </a:r>
          </a:p>
          <a:p>
            <a:pPr algn="ctr"/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33498" y="1268138"/>
            <a:ext cx="2966493" cy="16568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 речевое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области: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«Познание»   «Коммуникация»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«Чтение художественной литературы»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1237967"/>
            <a:ext cx="3024336" cy="156500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области: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«Художественное творчество»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97511" y="3356992"/>
            <a:ext cx="3240360" cy="164167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личностное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области: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«Социализация»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«Безопасность»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«Труд»</a:t>
            </a:r>
          </a:p>
        </p:txBody>
      </p:sp>
    </p:spTree>
    <p:extLst>
      <p:ext uri="{BB962C8B-B14F-4D97-AF65-F5344CB8AC3E}">
        <p14:creationId xmlns:p14="http://schemas.microsoft.com/office/powerpoint/2010/main" val="26338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40" y="-19941"/>
            <a:ext cx="9185947" cy="687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1082353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«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Соберу я букет мамочке на праздник»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584" y="618910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творчество детей и воспитателей 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наталья\Desktop\фото проект день мамы\57f5c033-bb62-4e27-8ba9-c2ff2084fe1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3"/>
            <a:ext cx="288032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фото проект день мамы\da6690f3-f4a4-4de8-8581-2ca3840585e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94" y="1844824"/>
            <a:ext cx="2871158" cy="3828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17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41"/>
            <a:ext cx="9185947" cy="687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93099" y="1069473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«Ваза с цветами»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620688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/>
          </a:p>
        </p:txBody>
      </p:sp>
      <p:pic>
        <p:nvPicPr>
          <p:cNvPr id="2050" name="Picture 2" descr="C:\Users\наталья\Desktop\фото проект день мамы\ae107c28-8c62-4634-a5c6-db46d462759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78" b="17466"/>
          <a:stretch/>
        </p:blipFill>
        <p:spPr bwMode="auto">
          <a:xfrm>
            <a:off x="2123728" y="1988840"/>
            <a:ext cx="4896544" cy="362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7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574"/>
            <a:ext cx="91593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206997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693649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Мамины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не знают скуки</a:t>
            </a:r>
          </a:p>
        </p:txBody>
      </p:sp>
      <p:pic>
        <p:nvPicPr>
          <p:cNvPr id="3075" name="Picture 3" descr="C:\Users\наталья\Desktop\фото проект день мамы\8c836491-71e7-4e62-b066-67fdbf24657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3652" y="1412776"/>
            <a:ext cx="2232555" cy="297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аталья\Desktop\фото проект день мамы\f54c22de-80ee-4436-b77b-a36ccc61d4d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47864" y="3356992"/>
            <a:ext cx="2232554" cy="297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наталья\Desktop\фото проект день мамы\f6489528-24d6-4b69-96fd-06bcefe435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24128" y="1412776"/>
            <a:ext cx="2232554" cy="297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59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1" y="0"/>
            <a:ext cx="91593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206997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4098" name="Picture 2" descr="C:\Users\наталья\Desktop\фото проект день мамы\850d8eae-0d96-4ad7-ada0-d73f579db5d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73"/>
          <a:stretch/>
        </p:blipFill>
        <p:spPr bwMode="auto">
          <a:xfrm>
            <a:off x="1115616" y="1264049"/>
            <a:ext cx="6863536" cy="396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58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272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ShutNik</cp:lastModifiedBy>
  <cp:revision>56</cp:revision>
  <dcterms:created xsi:type="dcterms:W3CDTF">2014-11-09T13:20:25Z</dcterms:created>
  <dcterms:modified xsi:type="dcterms:W3CDTF">2021-12-02T03:35:55Z</dcterms:modified>
</cp:coreProperties>
</file>