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2" r:id="rId3"/>
    <p:sldId id="270" r:id="rId4"/>
    <p:sldId id="271" r:id="rId5"/>
    <p:sldId id="273" r:id="rId6"/>
    <p:sldId id="259" r:id="rId7"/>
    <p:sldId id="260" r:id="rId8"/>
    <p:sldId id="274" r:id="rId9"/>
    <p:sldId id="275" r:id="rId10"/>
    <p:sldId id="27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0801" autoAdjust="0"/>
    <p:restoredTop sz="93932" autoAdjust="0"/>
  </p:normalViewPr>
  <p:slideViewPr>
    <p:cSldViewPr>
      <p:cViewPr varScale="1">
        <p:scale>
          <a:sx n="100" d="100"/>
          <a:sy n="100" d="100"/>
        </p:scale>
        <p:origin x="-9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AA179-3882-412F-BF19-8EEEE038A5CB}" type="datetimeFigureOut">
              <a:rPr lang="ru-RU" smtClean="0"/>
              <a:pPr/>
              <a:t>09.12.2021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236D4-29B5-4BE2-9C5C-D3164C0523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AA179-3882-412F-BF19-8EEEE038A5CB}" type="datetimeFigureOut">
              <a:rPr lang="ru-RU" smtClean="0"/>
              <a:pPr/>
              <a:t>09.12.2021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236D4-29B5-4BE2-9C5C-D3164C0523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AA179-3882-412F-BF19-8EEEE038A5CB}" type="datetimeFigureOut">
              <a:rPr lang="ru-RU" smtClean="0"/>
              <a:pPr/>
              <a:t>09.12.2021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236D4-29B5-4BE2-9C5C-D3164C0523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AA179-3882-412F-BF19-8EEEE038A5CB}" type="datetimeFigureOut">
              <a:rPr lang="ru-RU" smtClean="0"/>
              <a:pPr/>
              <a:t>09.12.2021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236D4-29B5-4BE2-9C5C-D3164C0523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AA179-3882-412F-BF19-8EEEE038A5CB}" type="datetimeFigureOut">
              <a:rPr lang="ru-RU" smtClean="0"/>
              <a:pPr/>
              <a:t>09.12.2021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236D4-29B5-4BE2-9C5C-D3164C0523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AA179-3882-412F-BF19-8EEEE038A5CB}" type="datetimeFigureOut">
              <a:rPr lang="ru-RU" smtClean="0"/>
              <a:pPr/>
              <a:t>09.12.2021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236D4-29B5-4BE2-9C5C-D3164C0523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AA179-3882-412F-BF19-8EEEE038A5CB}" type="datetimeFigureOut">
              <a:rPr lang="ru-RU" smtClean="0"/>
              <a:pPr/>
              <a:t>09.12.2021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236D4-29B5-4BE2-9C5C-D3164C0523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AA179-3882-412F-BF19-8EEEE038A5CB}" type="datetimeFigureOut">
              <a:rPr lang="ru-RU" smtClean="0"/>
              <a:pPr/>
              <a:t>09.12.2021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236D4-29B5-4BE2-9C5C-D3164C0523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AA179-3882-412F-BF19-8EEEE038A5CB}" type="datetimeFigureOut">
              <a:rPr lang="ru-RU" smtClean="0"/>
              <a:pPr/>
              <a:t>09.12.2021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236D4-29B5-4BE2-9C5C-D3164C0523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AA179-3882-412F-BF19-8EEEE038A5CB}" type="datetimeFigureOut">
              <a:rPr lang="ru-RU" smtClean="0"/>
              <a:pPr/>
              <a:t>09.12.2021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236D4-29B5-4BE2-9C5C-D3164C0523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AA179-3882-412F-BF19-8EEEE038A5CB}" type="datetimeFigureOut">
              <a:rPr lang="ru-RU" smtClean="0"/>
              <a:pPr/>
              <a:t>09.12.2021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236D4-29B5-4BE2-9C5C-D3164C0523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0AA179-3882-412F-BF19-8EEEE038A5CB}" type="datetimeFigureOut">
              <a:rPr lang="ru-RU" smtClean="0"/>
              <a:pPr/>
              <a:t>09.12.2021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8236D4-29B5-4BE2-9C5C-D3164C0523A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5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ds02.infourok.ru/uploads/ex/1050/000553f7-bea99e29/1/img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14338"/>
            <a:ext cx="9144000" cy="6858001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000100" y="1000108"/>
            <a:ext cx="5929354" cy="1384995"/>
          </a:xfrm>
          <a:prstGeom prst="rect">
            <a:avLst/>
          </a:prstGeom>
          <a:noFill/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/>
              <a:t>    </a:t>
            </a:r>
            <a:r>
              <a:rPr lang="ru-RU" sz="4800" dirty="0" smtClean="0">
                <a:solidFill>
                  <a:srgbClr val="C00000"/>
                </a:solidFill>
              </a:rPr>
              <a:t>«ЗОЛОТАЯ ОСЕНЬ»</a:t>
            </a:r>
          </a:p>
          <a:p>
            <a:r>
              <a:rPr lang="ru-RU" dirty="0" smtClean="0"/>
              <a:t>                        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Проект для детей средней группы</a:t>
            </a:r>
          </a:p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                         Руководитель проекта: </a:t>
            </a:r>
            <a:r>
              <a:rPr lang="ru-RU" b="1" dirty="0" err="1" smtClean="0">
                <a:solidFill>
                  <a:schemeClr val="accent6">
                    <a:lumMod val="50000"/>
                  </a:schemeClr>
                </a:solidFill>
              </a:rPr>
              <a:t>Майорова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 Т.А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2928934"/>
            <a:ext cx="2214578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perspectiveContrastingLeftFacing"/>
            <a:lightRig rig="threePt" dir="t"/>
          </a:scene3d>
          <a:sp3d>
            <a:bevelT prst="angle"/>
          </a:sp3d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3286124"/>
            <a:ext cx="2428892" cy="2500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  <a:scene3d>
            <a:camera prst="isometricOffAxis2Top"/>
            <a:lightRig rig="threePt" dir="t"/>
          </a:scene3d>
          <a:sp3d>
            <a:bevelT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ds02.infourok.ru/uploads/ex/1050/000553f7-bea99e29/1/img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7" name="TextBox 6"/>
          <p:cNvSpPr txBox="1"/>
          <p:nvPr/>
        </p:nvSpPr>
        <p:spPr>
          <a:xfrm>
            <a:off x="1000100" y="1785926"/>
            <a:ext cx="6286544" cy="52322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scene3d>
            <a:camera prst="isometricOffAxis2Lef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  ЗА      ВНИМАНИЕ!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3071810"/>
            <a:ext cx="5143536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perspectiveRelaxed"/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ds02.infourok.ru/uploads/ex/1050/000553f7-bea99e29/1/img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286844" cy="6858001"/>
          </a:xfrm>
          <a:prstGeom prst="rect">
            <a:avLst/>
          </a:prstGeom>
          <a:noFill/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928662" y="1285860"/>
            <a:ext cx="7429552" cy="3323987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Актуальность проекта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: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Тема данного проекта была выбрана не случайно. Хочется расширить кругозор детей об осени, ее основных признаках, названиях месяцев. С приходом осени все вокруг поменялось: и погода, и цвет листьев на деревьях, одежда людей из-за холода. В беседах с детьми, некоторые из них затруднялись называть названия месяцев и некоторые признаки осени. Так же мало использовали глаголы, определения, связанные с золотой осенью. В связи с этим была определена такая тема. Дети в недостаточной степени имеют представление об осенних явлениях в живой и неживой природе. Не всегда точно могут определить значение слов « золотая осень»,«унылая пора», подбирать к существительным прилагательные и глаголы. В ходе проекта решается задача повышения речевой активности детей, совершенствование связной речи, развитие словаря.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ds02.infourok.ru/uploads/ex/1050/000553f7-bea99e29/1/img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500034" y="571481"/>
            <a:ext cx="8143932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Тип проекта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: педагогический, исследовательский.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Срок реализации проекта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: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краткосрочный (сентябрь-октябрь 2021г)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Участники проекта: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дети, родители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Цель проекта: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83838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Дать детям элементарные представления об изменениях в природе осенью, о подготовке растений и животных к этому времени года. Развивать у детей интерес к наблюдениям за явлениями природы. Прививать умение сравнивать, устанавливать простейшие причинно-следственные связи. Воспитывать у детей бережное отношение к природе.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228600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Задачи проекта: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Добиться пополнения и обогащения знаний детей по лексическим темам: «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Осень»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 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«Овощи»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 «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Фрукты»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Способствовать формирования у детей умение вести наблюдения в живой и неживой природе.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Изучение детьми объектов живой и неживой природы во взаимосвязи со средой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обитания и формирование в детях осознанно правильного взаимодействия с окружающим их большим миром природы.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Показать конкретные способы экспериментирования и исследования объектов природы.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Способствовать развитию умения делать выводы, устанавливая причинно-следственные связи между объектами природы.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Способствовать развитию диалогической форме речи, вовлекать детей в разговор во время рассматривания картин; формировать умение вести диалог с педагогом: слушать и понимать заданный вопрос, понятно отвечать на него.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Способствовать формированию умения передавать в рисунке красоту окружающей природы; обращать внимание на подбор цвета.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ds02.infourok.ru/uploads/ex/1050/000553f7-bea99e29/1/img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142976" y="1285860"/>
            <a:ext cx="7358114" cy="4031873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Планируемый результат: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расширить и закрепить знания и представления детей об осени, её признаках и дарах;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расширение и активизация речевого запаса детей на основе углубления и обобщения представлений об окружающем, а также в процессе знакомства с рассказами, стихами, пословицами, загадками осенней тематики;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применение сформированных навыков связной речи в различных ситуациях общения;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отражение знаний, накопленных в процессе реализации проекта, в различных видах деятельности 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(изобразительной, театрализованной, умственной, игровой)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;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дети смогут устанавливать причинно-следственные связи между погодными изменениями в природе, вести наблюдения за объектами неживой природы.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-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совместные работы родителей и детей (макеты, поделки по теме проекта)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положительное влияние на формирование активной родительской позиции, интереса к участию в жизни группы.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ds02.infourok.ru/uploads/ex/1050/000553f7-bea99e29/1/img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85784" y="0"/>
            <a:ext cx="9144000" cy="6858001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000100" y="3357562"/>
            <a:ext cx="69347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« Золотую Осень встречали, с ней мы пели, играли и стихи читали…»</a:t>
            </a:r>
            <a:endParaRPr lang="ru-RU" dirty="0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928670"/>
            <a:ext cx="2643206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2067" y="928670"/>
            <a:ext cx="2214578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42976" y="3786190"/>
            <a:ext cx="2571767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857752" y="3643314"/>
            <a:ext cx="2571768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avatars.mds.yandex.net/get-pdb/2349701/a09ffc00-d030-4162-b511-4c5452e38f7b/s1200?webp=fal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28660" y="-1357346"/>
            <a:ext cx="14626358" cy="10080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714480" y="3286124"/>
            <a:ext cx="52864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Очень любим рассматривать свои макеты и придумывать сказочные истории…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5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214290"/>
            <a:ext cx="3929089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14942" y="285728"/>
            <a:ext cx="2928958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4463" y="4000504"/>
            <a:ext cx="2784463" cy="2857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00628" y="4071942"/>
            <a:ext cx="3214710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ds02.infourok.ru/uploads/ex/1050/000553f7-bea99e29/1/img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000100" y="3214686"/>
            <a:ext cx="65707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Очень дружно занимались, а навыки наши только развивались…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1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89" y="642918"/>
            <a:ext cx="2863873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isometricOffAxis1Right"/>
            <a:lightRig rig="threePt" dir="t"/>
          </a:scene3d>
          <a:sp3d>
            <a:bevelT/>
          </a:sp3d>
        </p:spPr>
      </p:pic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28" y="571480"/>
            <a:ext cx="3000395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isometricOffAxis2Left"/>
            <a:lightRig rig="threePt" dir="t"/>
          </a:scene3d>
          <a:sp3d>
            <a:bevelT/>
          </a:sp3d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71539" y="3857628"/>
            <a:ext cx="3000395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perspectiveContrastingRightFacing"/>
            <a:lightRig rig="threePt" dir="t"/>
          </a:scene3d>
          <a:sp3d>
            <a:bevelT/>
          </a:sp3d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00562" y="3857628"/>
            <a:ext cx="2928958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perspectiveHeroicExtremeLeftFacing"/>
            <a:lightRig rig="threePt" dir="t"/>
          </a:scene3d>
          <a:sp3d>
            <a:bevelT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ds02.infourok.ru/uploads/ex/1050/000553f7-bea99e29/1/img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000100" y="3214686"/>
            <a:ext cx="65707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Очень дружно занимались, а навыки наши только развивались…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3" y="500042"/>
            <a:ext cx="3006749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43570" y="3714752"/>
            <a:ext cx="2643206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357290" y="3857628"/>
            <a:ext cx="3000396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29701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143504" y="144463"/>
            <a:ext cx="2643205" cy="2784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ds02.infourok.ru/uploads/ex/1050/000553f7-bea99e29/1/img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000100" y="3214686"/>
            <a:ext cx="59634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«Погуляли, поиграли, потрудились мы на славу…..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099" y="714356"/>
            <a:ext cx="3000397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50000" endA="300" endPos="55000" dir="5400000" sy="-100000" algn="bl" rotWithShape="0"/>
          </a:effectLst>
          <a:scene3d>
            <a:camera prst="isometricOffAxis1Right"/>
            <a:lightRig rig="threePt" dir="t"/>
          </a:scene3d>
          <a:sp3d>
            <a:bevelT/>
          </a:sp3d>
        </p:spPr>
      </p:pic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6314" y="714356"/>
            <a:ext cx="3000396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0000" endA="300" endPos="90000" dist="50800" dir="5400000" sy="-100000" algn="bl" rotWithShape="0"/>
            <a:softEdge rad="12700"/>
          </a:effectLst>
          <a:scene3d>
            <a:camera prst="isometricOffAxis2Left"/>
            <a:lightRig rig="threePt" dir="t"/>
          </a:scene3d>
          <a:sp3d>
            <a:bevelT/>
          </a:sp3d>
        </p:spPr>
      </p:pic>
      <p:pic>
        <p:nvPicPr>
          <p:cNvPr id="30724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00100" y="3714752"/>
            <a:ext cx="2928958" cy="2428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isometricOffAxis2Left"/>
            <a:lightRig rig="threePt" dir="t"/>
          </a:scene3d>
          <a:sp3d>
            <a:bevelT/>
          </a:sp3d>
        </p:spPr>
      </p:pic>
      <p:pic>
        <p:nvPicPr>
          <p:cNvPr id="30725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357687" y="3643314"/>
            <a:ext cx="3286148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isometricOffAxis1Right"/>
            <a:lightRig rig="threePt" dir="t"/>
          </a:scene3d>
          <a:sp3d>
            <a:bevelT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293</TotalTime>
  <Words>230</Words>
  <Application>Microsoft Office PowerPoint</Application>
  <PresentationFormat>Экран (4:3)</PresentationFormat>
  <Paragraphs>30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Андрей</dc:creator>
  <cp:lastModifiedBy>USER</cp:lastModifiedBy>
  <cp:revision>45</cp:revision>
  <dcterms:created xsi:type="dcterms:W3CDTF">2020-06-13T11:24:38Z</dcterms:created>
  <dcterms:modified xsi:type="dcterms:W3CDTF">2021-12-09T18:02:09Z</dcterms:modified>
</cp:coreProperties>
</file>