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175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677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00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65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6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554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018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525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086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71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378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2D559-645F-403A-8749-AE3EBD7830B6}" type="datetimeFigureOut">
              <a:rPr lang="ru-RU" smtClean="0"/>
              <a:t>25.02.2023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343D8-0217-44FE-8448-C64FBBA46F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8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8640"/>
            <a:ext cx="7947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автономное дошкольное образовательное учреждение Детский сад № 45 комбинированного вида «Карамелька»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340768"/>
            <a:ext cx="4572000" cy="32378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ln w="8890" cap="flat" cmpd="sng" algn="ctr">
                  <a:solidFill>
                    <a:srgbClr val="000000"/>
                  </a:solidFill>
                  <a:prstDash val="solid"/>
                  <a:miter lim="0"/>
                </a:ln>
                <a:effectLst>
                  <a:outerShdw blurRad="50800" algn="tl">
                    <a:srgbClr val="000000"/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Проект </a:t>
            </a:r>
            <a:endParaRPr lang="ru-RU" sz="1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ln w="8890" cap="flat" cmpd="sng" algn="ctr">
                  <a:solidFill>
                    <a:srgbClr val="000000"/>
                  </a:solidFill>
                  <a:prstDash val="solid"/>
                  <a:miter lim="0"/>
                </a:ln>
                <a:effectLst>
                  <a:outerShdw blurRad="50800" algn="tl">
                    <a:srgbClr val="000000"/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Экологический театр</a:t>
            </a:r>
            <a:endParaRPr lang="ru-RU" sz="1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ln w="8890" cap="flat" cmpd="sng" algn="ctr">
                  <a:solidFill>
                    <a:srgbClr val="000000"/>
                  </a:solidFill>
                  <a:prstDash val="solid"/>
                  <a:miter lim="0"/>
                </a:ln>
                <a:effectLst>
                  <a:outerShdw blurRad="50800" algn="tl">
                    <a:srgbClr val="000000"/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«Мы друзья природы»</a:t>
            </a:r>
            <a:endParaRPr lang="ru-RU" sz="1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n w="8890" cap="flat" cmpd="sng" algn="ctr">
                  <a:solidFill>
                    <a:srgbClr val="000000"/>
                  </a:solidFill>
                  <a:prstDash val="solid"/>
                  <a:miter lim="0"/>
                </a:ln>
                <a:effectLst>
                  <a:outerShdw blurRad="50800" algn="tl">
                    <a:srgbClr val="000000"/>
                  </a:outerShdw>
                </a:effectLst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 второй младшей группе «Сказочный остров»</a:t>
            </a:r>
            <a:endParaRPr lang="ru-RU" sz="1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1360" y="443711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2 младшей группы</a:t>
            </a:r>
          </a:p>
          <a:p>
            <a:pPr algn="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Титова Елена Сергеевна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92141" y="5877272"/>
            <a:ext cx="1939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Богданович, 2023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6299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2216845" cy="316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99" y="116633"/>
            <a:ext cx="2072829" cy="31683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8640"/>
            <a:ext cx="3744416" cy="28083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9528" y="3501008"/>
            <a:ext cx="3563888" cy="26729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01008"/>
            <a:ext cx="3240360" cy="243027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619672" y="6173924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экологических знаков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372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79512" y="260648"/>
            <a:ext cx="3899925" cy="29249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32656"/>
            <a:ext cx="3707904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75" y="3356992"/>
            <a:ext cx="3780961" cy="28357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6309320"/>
            <a:ext cx="40809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игры по экологии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20" y="3356992"/>
            <a:ext cx="3749675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6431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8640"/>
            <a:ext cx="3945632" cy="29592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56992"/>
            <a:ext cx="3888432" cy="29163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47832"/>
            <a:ext cx="3815680" cy="28580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9752" y="6293932"/>
            <a:ext cx="4032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447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700808"/>
            <a:ext cx="7920880" cy="2860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Проект «Экологический театр «Мы друзья природы»» 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Times New Roman"/>
                <a:ea typeface="Calibri"/>
                <a:cs typeface="Times New Roman"/>
              </a:rPr>
              <a:t>во второй младшей группе.</a:t>
            </a:r>
            <a:endParaRPr lang="ru-RU" sz="1400" dirty="0">
              <a:ea typeface="Calibri"/>
              <a:cs typeface="Times New Roman"/>
            </a:endParaRPr>
          </a:p>
          <a:p>
            <a:pPr marL="2057400" indent="449580" algn="just"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«Сказка помогает ребенку понять взаимоотношения человека с природой, рисуя те или иные черты героев животных, сказка дает нравственное воспитание, а так же реальные представления о природе».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 algn="r">
              <a:spcAft>
                <a:spcPts val="75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Г.В. Власова</a:t>
            </a:r>
            <a:endParaRPr lang="ru-RU" sz="16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51138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5208" y="1268760"/>
            <a:ext cx="7128792" cy="4147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Arial Unicode MS"/>
                <a:cs typeface="Times New Roman"/>
              </a:rPr>
              <a:t>Тип проекта:</a:t>
            </a:r>
            <a:endParaRPr lang="ru-RU" sz="14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Arial Unicode MS"/>
                <a:cs typeface="Times New Roman"/>
              </a:rPr>
              <a:t>Краткосрочный, информационно-практико-ориентированный.</a:t>
            </a:r>
            <a:endParaRPr lang="ru-RU" sz="1400" b="1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 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Сроки реализации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Февраль 2023 года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 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Times New Roman"/>
              </a:rPr>
              <a:t>Участники проекта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Дети второй младшей группы, родители и педагоги.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 </a:t>
            </a:r>
            <a:endParaRPr lang="ru-RU" sz="1600" b="1" dirty="0" smtClean="0">
              <a:effectLst/>
              <a:latin typeface="Times New Roman"/>
              <a:ea typeface="Times New Roman"/>
            </a:endParaRPr>
          </a:p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Arial Unicode MS"/>
                <a:cs typeface="Times New Roman"/>
              </a:rPr>
              <a:t>Формы взаимодействия</a:t>
            </a:r>
            <a:r>
              <a:rPr lang="ru-RU" b="1" dirty="0" smtClean="0">
                <a:effectLst/>
                <a:latin typeface="Times New Roman"/>
                <a:ea typeface="Arial Unicode MS"/>
                <a:cs typeface="Times New Roman"/>
              </a:rPr>
              <a:t>:</a:t>
            </a:r>
            <a:endParaRPr lang="ru-RU" sz="14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Arial Unicode MS"/>
                <a:cs typeface="Times New Roman"/>
              </a:rPr>
              <a:t>• С детьми: непосредственно образовательная деятельность; продуктивная деятельность; игровая деятельность.</a:t>
            </a:r>
            <a:endParaRPr lang="ru-RU" sz="1400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Arial Unicode MS"/>
                <a:cs typeface="Times New Roman"/>
              </a:rPr>
              <a:t>• С родителями: консультации.</a:t>
            </a:r>
            <a:endParaRPr lang="ru-RU" sz="1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8880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40768"/>
            <a:ext cx="86409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 indent="45720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– оптимальный этап в развитии экологической культуры личности. В этом возрасте ребенок начинает выделять себя из окружающей среды, развивается эмоционально - ценностное отношение к окружающему, формируются основы нравственно - экологических позиций личности, которые проявляются во взаимодействиях ребенка с природой, а также в его поведении в природе. Именно благодаря этому появляется возможность формирования экологических знаний у детей, норм и правил взаимодействия с природой, воспитания сопереживания к ней, активности в решении некоторых экологических проблем. Именно поэтому работу по осознанно-правильному отношению к природным явлениям и объектам, которые окружают ребенка, необходимо начинать как можно раньше, при этом используя новые подходы к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образовательной деятельности. Эффективный путь освоения экологической культуры состоит в том, чтобы не только передавать знания, а формировать способ мышления, необходимый для решения и прогнозирования существующих проблем.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16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4"/>
            <a:ext cx="7704856" cy="53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Calibri"/>
                <a:cs typeface="Times New Roman"/>
              </a:rPr>
              <a:t>Цель</a:t>
            </a:r>
            <a:endParaRPr lang="ru-RU" sz="1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 формирование у детей представления о необходимости бережного и созидательного отношения к объектам природы  посредством театрализованной деятельности.</a:t>
            </a:r>
            <a:endParaRPr lang="ru-RU" sz="1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ru-RU" sz="1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effectLst/>
                <a:latin typeface="Times New Roman"/>
                <a:ea typeface="Calibri"/>
                <a:cs typeface="Times New Roman"/>
              </a:rPr>
              <a:t>Задачи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Расширение представлений детей о растениях и животных;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Формирование представлений о простейших взаимосвязях в живой и неживой природе;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Знакомство с правилами проведения в природе (не рвать без надобности растения, не ломать ветки деревьев, не трогать животных и др.)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Развитие навыков выразительной и эмоциональной передачи игровых и сказочных образов;</a:t>
            </a:r>
            <a:endParaRPr lang="ru-RU" sz="1400" b="1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Font typeface="Wingdings"/>
              <a:buChar char=""/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Пробуждение у детей интереса к театрализованной деятельности, создание условий для  ее проведения.</a:t>
            </a:r>
            <a:endParaRPr lang="ru-RU" sz="1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6762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	Почему нужно беречь природу?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	Как нужно беречь природу?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162546"/>
              </p:ext>
            </p:extLst>
          </p:nvPr>
        </p:nvGraphicFramePr>
        <p:xfrm>
          <a:off x="611561" y="1556792"/>
          <a:ext cx="8064895" cy="2839212"/>
        </p:xfrm>
        <a:graphic>
          <a:graphicData uri="http://schemas.openxmlformats.org/drawingml/2006/table">
            <a:tbl>
              <a:tblPr firstRow="1" firstCol="1" bandRow="1"/>
              <a:tblGrid>
                <a:gridCol w="2800508"/>
                <a:gridCol w="2202714"/>
                <a:gridCol w="306167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Что я знаю?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Что хочу узнать?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Как мы можем это узнать?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Дикие животные живут в лесу;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19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В лесу растут растения и деревья;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19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В лесу живут птицы;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19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Дикие животные, птицы, деревья и растения – это природа.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Почему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нужно беречь 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природу?</a:t>
                      </a:r>
                      <a:endParaRPr lang="en-US" sz="1400" b="1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Как </a:t>
                      </a: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нужно беречь природу?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Мы можем прочитать в книгах;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Можем спросить у взрослых;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 Можем посмотреть передачу, мультфильм.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300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89186"/>
            <a:ext cx="8604448" cy="2428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effectLst/>
                <a:latin typeface="Times New Roman"/>
                <a:ea typeface="Calibri"/>
                <a:cs typeface="Times New Roman"/>
              </a:rPr>
              <a:t>Предполагаемый результат</a:t>
            </a:r>
            <a:endParaRPr lang="ru-RU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Дети должны получить первичные представления о природе, многообразии животного и растительного мира планеты, иметь простейшие представления о мероприятиях, направленных на охрану природы, осознание детьми бережного отношения к природе, важность ее охраны и формирование практических знаний, умений, навыков в уходе за растениями, животными. Активизировать работу в уголке природы.</a:t>
            </a:r>
            <a:endParaRPr lang="ru-RU" sz="1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8720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60648"/>
            <a:ext cx="3958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реализации проекта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330428"/>
              </p:ext>
            </p:extLst>
          </p:nvPr>
        </p:nvGraphicFramePr>
        <p:xfrm>
          <a:off x="683568" y="836712"/>
          <a:ext cx="7704856" cy="5729888"/>
        </p:xfrm>
        <a:graphic>
          <a:graphicData uri="http://schemas.openxmlformats.org/drawingml/2006/table">
            <a:tbl>
              <a:tblPr firstRow="1" firstCol="1" bandRow="1"/>
              <a:tblGrid>
                <a:gridCol w="3851699"/>
                <a:gridCol w="3853157"/>
              </a:tblGrid>
              <a:tr h="1639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Вид деятельности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40080" algn="l"/>
                        </a:tabLs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	Февраль</a:t>
                      </a:r>
                      <a:endParaRPr lang="ru-RU" sz="105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Рассматривание иллюстраций, экологических знаков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«Запрещающие знаки»,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«Правила поведения в лесу!»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«Люблю я в комнате цветы,…»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«Будь природе другом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!»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«Рассыпьте крошки на снегу»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Наблюдения</a:t>
                      </a:r>
                      <a:endParaRPr lang="ru-RU" sz="105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  сезонными изменениями (деревья, солнце, небо)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 птицами на кормушке.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 птицами на дереве.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Беседы</a:t>
                      </a:r>
                      <a:endParaRPr lang="ru-RU" sz="105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«Мы и природа»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«Птицы – наши друзья»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«Как живут зимой дикие животные»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«Почему нужно беречь природу?»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«Как нужно беречь природу?»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3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Чтение художествен</a:t>
                      </a:r>
                      <a:endParaRPr lang="ru-RU" sz="105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ной литературы</a:t>
                      </a:r>
                      <a:endParaRPr lang="ru-RU" sz="105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Стихотворение 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«Лес - наш друг</a:t>
                      </a:r>
                      <a:r>
                        <a:rPr lang="ru-RU" sz="1200" b="1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«Не  разжигай огонь в лесу»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«Не шумите в лесу»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«Не оставляйте мусор в лесу»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«Давайте вместе землю украшать»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А. Яшин «Покормите птиц зимой!»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Театрализованные игры по экологии</a:t>
                      </a:r>
                      <a:endParaRPr lang="ru-RU" sz="105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«Пожар в лесу!»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«Птицы наши друзья!»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«На пикнике»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730"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Художественная деятельность</a:t>
                      </a:r>
                      <a:endParaRPr lang="ru-RU" sz="105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Рисование «Дерево в снегу»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Рисование «Мишка»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Лепка «Морковка для зайки»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Аппликация «Снегирь на ветке» </a:t>
                      </a:r>
                      <a:endParaRPr lang="ru-RU" sz="105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820" marR="458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010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8407" y="173831"/>
            <a:ext cx="3079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9892" y="1181898"/>
            <a:ext cx="3072342" cy="230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797854"/>
            <a:ext cx="3264364" cy="24482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827584" y="4005064"/>
            <a:ext cx="3484432" cy="26133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054312" y="3356992"/>
            <a:ext cx="3384376" cy="25382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29168" y="6093296"/>
            <a:ext cx="3346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деятельность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9654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600</Words>
  <Application>Microsoft Office PowerPoint</Application>
  <PresentationFormat>Экран (4:3)</PresentationFormat>
  <Paragraphs>98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13</cp:revision>
  <dcterms:created xsi:type="dcterms:W3CDTF">2023-02-25T13:33:45Z</dcterms:created>
  <dcterms:modified xsi:type="dcterms:W3CDTF">2023-02-25T19:00:30Z</dcterms:modified>
</cp:coreProperties>
</file>