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5A39-3A0C-4073-B24E-2330EE04C859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57B8-7BED-4963-B992-6B7799B714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5A39-3A0C-4073-B24E-2330EE04C859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57B8-7BED-4963-B992-6B7799B714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5A39-3A0C-4073-B24E-2330EE04C859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57B8-7BED-4963-B992-6B7799B714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5A39-3A0C-4073-B24E-2330EE04C859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57B8-7BED-4963-B992-6B7799B714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5A39-3A0C-4073-B24E-2330EE04C859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00D57B8-7BED-4963-B992-6B7799B7141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5A39-3A0C-4073-B24E-2330EE04C859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57B8-7BED-4963-B992-6B7799B714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5A39-3A0C-4073-B24E-2330EE04C859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57B8-7BED-4963-B992-6B7799B714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5A39-3A0C-4073-B24E-2330EE04C859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57B8-7BED-4963-B992-6B7799B714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5A39-3A0C-4073-B24E-2330EE04C859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57B8-7BED-4963-B992-6B7799B714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5A39-3A0C-4073-B24E-2330EE04C859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57B8-7BED-4963-B992-6B7799B714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5A39-3A0C-4073-B24E-2330EE04C859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57B8-7BED-4963-B992-6B7799B714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FD5A39-3A0C-4073-B24E-2330EE04C859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0D57B8-7BED-4963-B992-6B7799B7141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речи посредством конструирования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Бабинова Надежда Васильевна, учитель-логопед высшей квалификационной категории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Развивается связная речь</a:t>
            </a:r>
            <a:endParaRPr lang="ru-RU" dirty="0"/>
          </a:p>
        </p:txBody>
      </p:sp>
      <p:pic>
        <p:nvPicPr>
          <p:cNvPr id="4" name="Содержимое 3" descr="Картинки по запросу картинка сюжетно-ролевая игр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027564" cy="42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Развивается мелкая моторика рук</a:t>
            </a:r>
            <a:endParaRPr lang="ru-RU" dirty="0"/>
          </a:p>
        </p:txBody>
      </p:sp>
      <p:pic>
        <p:nvPicPr>
          <p:cNvPr id="4" name="Содержимое 3" descr="Картинки по запросу картинка развитие мелкой моторики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9500" y="1624012"/>
            <a:ext cx="698500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Желаем успехов в воспитании детей!</a:t>
            </a:r>
          </a:p>
          <a:p>
            <a:pPr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 descr="Картинки по запросу картинка развитие мелкой моторики"/>
          <p:cNvPicPr/>
          <p:nvPr/>
        </p:nvPicPr>
        <p:blipFill>
          <a:blip r:embed="rId2" cstate="print"/>
          <a:srcRect b="10850"/>
          <a:stretch>
            <a:fillRect/>
          </a:stretch>
        </p:blipFill>
        <p:spPr bwMode="auto">
          <a:xfrm>
            <a:off x="1835696" y="332656"/>
            <a:ext cx="573549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Причины нарушений речевого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Педагогическая запущенность.</a:t>
            </a:r>
          </a:p>
          <a:p>
            <a:pPr marL="514350" indent="-514350">
              <a:buAutoNum type="arabicPeriod"/>
            </a:pPr>
            <a:r>
              <a:rPr lang="ru-RU" dirty="0" smtClean="0"/>
              <a:t>Вредные привычки родителей </a:t>
            </a:r>
            <a:r>
              <a:rPr lang="ru-RU" dirty="0"/>
              <a:t>(алкоголь, курение, неправильный образ жизни</a:t>
            </a:r>
            <a:r>
              <a:rPr lang="ru-RU" dirty="0" smtClean="0"/>
              <a:t>).</a:t>
            </a:r>
          </a:p>
          <a:p>
            <a:pPr marL="514350" indent="-514350">
              <a:buAutoNum type="arabicPeriod"/>
            </a:pPr>
            <a:r>
              <a:rPr lang="ru-RU" dirty="0" smtClean="0"/>
              <a:t>Ухудшение социальной обстановки.</a:t>
            </a:r>
          </a:p>
          <a:p>
            <a:pPr marL="514350" indent="-514350">
              <a:buAutoNum type="arabicPeriod"/>
            </a:pPr>
            <a:r>
              <a:rPr lang="ru-RU" dirty="0" smtClean="0"/>
              <a:t>Ухудшение экологической обстановки.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dirty="0" smtClean="0"/>
              <a:t>Детское конструирование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Включает создание  разнообразных построек </a:t>
            </a:r>
            <a:r>
              <a:rPr lang="ru-RU" dirty="0"/>
              <a:t>из строительного материала, изготовление поделок и игрушек из бумаги, картона, дерева и других материалов. По своему характеру оно более всего сходно с изобразительной деятельностью и игрой - в нем также отражается окружающая действительность. Постройки и поделки детей служат для практического использования (постройки — для игры, поделки — для украшения елки, для подарка маме и т.д.), поэтому должны соответствовать своему назначению.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Конструирование способствует преодолению речевого недоразвития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ru-RU" dirty="0" smtClean="0"/>
              <a:t>Увеличивается словарный запас;</a:t>
            </a:r>
          </a:p>
          <a:p>
            <a:r>
              <a:rPr lang="ru-RU" dirty="0" smtClean="0"/>
              <a:t>Совершенствуется грамматический строй речи;</a:t>
            </a:r>
          </a:p>
          <a:p>
            <a:r>
              <a:rPr lang="ru-RU" dirty="0" smtClean="0"/>
              <a:t>Развивается связная речь.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Активизируется словарный запас</a:t>
            </a:r>
            <a:endParaRPr lang="ru-RU" dirty="0"/>
          </a:p>
        </p:txBody>
      </p:sp>
      <p:pic>
        <p:nvPicPr>
          <p:cNvPr id="4" name="Содержимое 3" descr="http://www.slvm.ru/pics/fizosnovacveta000006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48965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Активизируется словарный запас.</a:t>
            </a:r>
            <a:endParaRPr lang="ru-RU" dirty="0"/>
          </a:p>
        </p:txBody>
      </p:sp>
      <p:pic>
        <p:nvPicPr>
          <p:cNvPr id="4" name="Содержимое 3" descr="Картинки по запросу картинка геометрические тела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Активизируется словарный запас</a:t>
            </a:r>
            <a:endParaRPr lang="ru-RU" dirty="0"/>
          </a:p>
        </p:txBody>
      </p:sp>
      <p:pic>
        <p:nvPicPr>
          <p:cNvPr id="4" name="Содержимое 3" descr="Картинки по запросу картинка большой кубик маленький куби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9766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Совершенствуется грамматический строй речи</a:t>
            </a:r>
            <a:endParaRPr lang="ru-RU" dirty="0"/>
          </a:p>
        </p:txBody>
      </p:sp>
      <p:pic>
        <p:nvPicPr>
          <p:cNvPr id="4" name="Содержимое 3" descr="Картинки по запросу схема пространственные предлоги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04657"/>
            <a:ext cx="8229600" cy="289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Совершенствуется грамматический строй речи</a:t>
            </a:r>
            <a:endParaRPr lang="ru-RU" dirty="0"/>
          </a:p>
        </p:txBody>
      </p:sp>
      <p:pic>
        <p:nvPicPr>
          <p:cNvPr id="4" name="Содержимое 3" descr="Картинки по запросу картинка что сначала, что потом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32416" y="1600200"/>
            <a:ext cx="407916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</TotalTime>
  <Words>163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Развитие речи посредством конструирования</vt:lpstr>
      <vt:lpstr>Причины нарушений речевого развития</vt:lpstr>
      <vt:lpstr>Детское конструирование</vt:lpstr>
      <vt:lpstr> Конструирование способствует преодолению речевого недоразвития</vt:lpstr>
      <vt:lpstr>Активизируется словарный запас</vt:lpstr>
      <vt:lpstr>Активизируется словарный запас.</vt:lpstr>
      <vt:lpstr>Активизируется словарный запас</vt:lpstr>
      <vt:lpstr>Совершенствуется грамматический строй речи</vt:lpstr>
      <vt:lpstr>Совершенствуется грамматический строй речи</vt:lpstr>
      <vt:lpstr>Развивается связная речь</vt:lpstr>
      <vt:lpstr>Развивается мелкая моторика рук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посредством конструирования</dc:title>
  <dc:creator>Бабинова Надежда</dc:creator>
  <cp:lastModifiedBy>Бабинова Надежда</cp:lastModifiedBy>
  <cp:revision>6</cp:revision>
  <dcterms:created xsi:type="dcterms:W3CDTF">2016-12-07T07:24:51Z</dcterms:created>
  <dcterms:modified xsi:type="dcterms:W3CDTF">2016-12-07T07:58:03Z</dcterms:modified>
</cp:coreProperties>
</file>