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14BB3-6345-4DF3-A43C-074A923E038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41B61-D905-45D6-A2A6-98D7FDDD2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atherineasquithgallery.com/uploads/posts/2021-02/1612795167_190-p-rozovo-goluboi-fon-dlya-fotoshopa-2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Муниципальное  автономное дошкольное  образовательное учреждение Детский сад №45 комбинированного вида «Карамелька»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704856" cy="511256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endParaRPr lang="ru-RU" sz="4000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 «Профессии моей семьи» </a:t>
            </a:r>
            <a:endParaRPr lang="ru-RU" sz="4000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.mycdn.me/i?r=AzEPZsRbOZEKgBhR0XGMT1RkKyItK-hwIL2lzx-9jUxP-qaKTM5SRkZCeTgDn6uOyi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068960"/>
            <a:ext cx="3161084" cy="2254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724128" y="5877272"/>
            <a:ext cx="3267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Составитель: воспитатель Холкина С.А.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Играем в сюжетно – ролевые игры</a:t>
            </a:r>
            <a:endParaRPr lang="ru-RU" sz="2800" dirty="0"/>
          </a:p>
        </p:txBody>
      </p:sp>
      <p:pic>
        <p:nvPicPr>
          <p:cNvPr id="4" name="Содержимое 3" descr="F:\сюжетно - ролевые\IMG_205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811674">
            <a:off x="376174" y="2100393"/>
            <a:ext cx="3394472" cy="2547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F:\сюжетно - ролевые\IMG_20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42566">
            <a:off x="5938537" y="1982770"/>
            <a:ext cx="3267456" cy="2664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F:\сюжетно - ролевые\IMG_206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077072"/>
            <a:ext cx="3377946" cy="253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F:\ЯРИК.jpg"/>
          <p:cNvPicPr/>
          <p:nvPr/>
        </p:nvPicPr>
        <p:blipFill>
          <a:blip r:embed="rId6" cstate="print"/>
          <a:srcRect l="27977" t="1950" r="21971" b="25975"/>
          <a:stretch>
            <a:fillRect/>
          </a:stretch>
        </p:blipFill>
        <p:spPr bwMode="auto">
          <a:xfrm rot="5400000">
            <a:off x="3779912" y="1484784"/>
            <a:ext cx="2304256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D1EF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2800" b="1" dirty="0" err="1" smtClean="0">
                <a:solidFill>
                  <a:srgbClr val="2D1EF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2800" b="1" dirty="0" smtClean="0">
                <a:solidFill>
                  <a:srgbClr val="2D1EF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взрослых проектов</a:t>
            </a:r>
            <a:endParaRPr lang="ru-RU" sz="2800" b="1" dirty="0">
              <a:solidFill>
                <a:srgbClr val="2D1EF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Администратор\Desktop\фото к профессиям\IMG-20220401-WA0019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2376264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истратор\Desktop\фото к профессиям\IMG-20220401-WA0020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3" r="26150"/>
          <a:stretch/>
        </p:blipFill>
        <p:spPr bwMode="auto">
          <a:xfrm>
            <a:off x="5724128" y="1268760"/>
            <a:ext cx="2630805" cy="3612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дминистратор\Desktop\фото к профессиям\IMG-20220401-WA002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 t="1590"/>
          <a:stretch/>
        </p:blipFill>
        <p:spPr bwMode="auto">
          <a:xfrm>
            <a:off x="2843808" y="3372644"/>
            <a:ext cx="2448272" cy="30172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8376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D1EF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семейных творческих работ </a:t>
            </a:r>
            <a:endParaRPr lang="ru-RU" sz="2800" b="1" dirty="0">
              <a:solidFill>
                <a:srgbClr val="2D1EF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Администратор\Desktop\фото к профессиям\IMG-20220401-WA0021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412776"/>
            <a:ext cx="6329676" cy="4713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716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60648"/>
          <a:ext cx="8363272" cy="551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636"/>
                <a:gridCol w="4181636"/>
              </a:tblGrid>
              <a:tr h="52565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проекта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«Профессии моей семьи»</a:t>
                      </a:r>
                      <a:endParaRPr lang="ru-RU" sz="2400" dirty="0"/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Руководитель проекта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Холкина Светлана Александровна - воспитатель</a:t>
                      </a:r>
                      <a:endParaRPr lang="ru-RU" sz="2400" dirty="0"/>
                    </a:p>
                  </a:txBody>
                  <a:tcPr/>
                </a:tc>
              </a:tr>
              <a:tr h="52565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Педагогический </a:t>
                      </a:r>
                      <a:endParaRPr lang="ru-RU" sz="2400" dirty="0"/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реализации проекта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Среднесрочный</a:t>
                      </a:r>
                      <a:endParaRPr lang="ru-RU" sz="2400" dirty="0"/>
                    </a:p>
                  </a:txBody>
                  <a:tcPr/>
                </a:tc>
              </a:tr>
              <a:tr h="246267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реализации проекта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Воспитанники группы компенсирующей направленности  для детей с нарушением речи.</a:t>
                      </a:r>
                      <a:b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Воспитатель: Холкина С.А.</a:t>
                      </a:r>
                      <a:b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Родители.</a:t>
                      </a:r>
                      <a:b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Цель проекта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и систематизировать знания детей о мире профессий на примере профессий родителей.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Задачи проекта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Образовательные: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Способствовать умению детей самостоятельно искать информацию путём общения с родителями, сверстниками,  анализировать полученную информацию.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sng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Развивающие: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Развивать творческие способности, память, речь, внимательность.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sng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Воспитательные: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Воспитывать интерес к профессиям, уважение к труду взрослых.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sng" kern="120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Коррекционные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развивать память и речь дошкольников.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  <a:r>
                        <a:rPr lang="ru-RU" sz="1400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работы с детьми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научатся находить информацию.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Познакомятся с профессиями  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родителей.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 детей расширятся знания о профессиях.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Воспитанники научатся презентовать свои проекты.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s://catherineasquithgallery.com/uploads/posts/2021-02/1612795167_190-p-rozovo-goluboi-fon-dlya-fotoshopa-2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старшем дошкольном возрасте  особое значение для полноценного развития  личности приобретает    приобщение к миру взрослых людей и созданных их трудом предметов. Ознакомление с профессиями родителей обеспечивает дальнейшее вхождение ребёнка в современный мир, приобщение к его ценностям, обеспечивает удовлетворение и развитие половых познавательных интересов мальчиков и девочек старшего дошкольного возраста. Поэтому и возникла идея создания проекта  «Профессии моей семьи».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Углубленное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профессий через профессии своих родителей способствует развитию представлений об их значимости, ценности каждого труда, развитию доказательной речи. Правильный выбор профессии определяет жизненный успех.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План действий на каждом этапе:</a:t>
            </a:r>
            <a:r>
              <a:rPr lang="ru-RU" sz="2000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1125538"/>
          <a:ext cx="8353176" cy="475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588"/>
                <a:gridCol w="4176588"/>
              </a:tblGrid>
              <a:tr h="47517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этап — подготовительный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Определение темы проекта.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Формулировка цели и задач.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Составление плана основного этапа проекта.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предметно пространственной развивающей среды.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информации и материала о разных профессиях: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Подобрать иллюстрации, фотографии, демонстрационный, дидактический материал.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Подобрать художественную литературу (стихи, рассказы, загадки, пословицы).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Привлечь к проекту родителей, довести до сведения важность этой проблемы, вовлечь в реализацию проекта.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План действий на каждом этапе:</a:t>
            </a:r>
            <a:r>
              <a:rPr lang="ru-RU" sz="2000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125538"/>
          <a:ext cx="8218488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9244"/>
                <a:gridCol w="41092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 этап – основной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Познавательное развитие: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Беседа ««Путешествие в мир профессий».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Дидактические игры: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«Угадай профессию по трудовым действиям»; «Не пропусти профессию»; «Игра на внимание».</a:t>
                      </a:r>
                    </a:p>
                    <a:p>
                      <a:r>
                        <a:rPr lang="ru-RU" sz="1400" b="0" i="1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Социально-коммуникативное развитие: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Сюжетно – ролевые игры: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«Салон красоты»; «Строители».</a:t>
                      </a:r>
                    </a:p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Художественно-эстетическое развитие: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 «Кем я хочу стать, когда вырасту?»</a:t>
                      </a:r>
                    </a:p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Речевое развитие: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художественной литературы: В.Маяковский «Кем быть?»; </a:t>
                      </a:r>
                      <a:r>
                        <a:rPr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Д.Родари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«Чем пахнут ремесла?»; А.Толстой «Приключения Буратино»; стихи о труде «Всё они на свете могут»; Сказка « О пропавших профессиях»;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Загадки о профессиях;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Пословицы о труде.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III </a:t>
                      </a:r>
                      <a:r>
                        <a:rPr lang="en-US" sz="18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</a:t>
                      </a:r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— </a:t>
                      </a:r>
                      <a:r>
                        <a:rPr lang="en-US" sz="18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заключительный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детско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взрослых проектов «Профессии моих родителей».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Выставка рисунков «Кем я хочу стать, когда вырасту?».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проекта на 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пед.совете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с детьми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4248472"/>
                <a:gridCol w="317869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Субъекты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««Путешествие в мир профессий</a:t>
                      </a:r>
                      <a:r>
                        <a:rPr lang="ru-RU" sz="1400" dirty="0">
                          <a:solidFill>
                            <a:srgbClr val="0000C8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Воспитатель: Холкина С.А.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игры.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Воспитатель, дети.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 – ролевые игры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Воспитатель, дети.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 «Кем я хочу стать, когда вырасту?»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Дети, родители.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художественной литературы по теме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Воспитатель: Холкина С.А.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проектов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Дети, родители.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с родителями</a:t>
            </a:r>
            <a:endParaRPr lang="ru-RU" sz="2000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9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4539952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Субъекты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Консультация для родителей: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Воспитатель: Холкина С.А.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Родителям на заметку «Русские поговорки о труде»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Воспитатель: Холкина С.А.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взрослые проекты «Профессии моих родителей»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Родители, дети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Перспективный план работы с</a:t>
                      </a:r>
                      <a:r>
                        <a:rPr lang="ru-RU" sz="1800" b="1" kern="1200" baseline="0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rgbClr val="2D1EF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педагогами</a:t>
                      </a:r>
                      <a:endParaRPr lang="ru-RU" sz="1800" kern="1200" dirty="0" smtClean="0">
                        <a:solidFill>
                          <a:srgbClr val="2D1EF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2D1EF4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2D1EF4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Обсуждение плана реализации проекта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Воспитатель: Холкина С.А.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Презентация проекта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Воспитатель: Холкина С.А.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https://catherineasquithgallery.com/uploads/posts/2021-02/1612795167_190-p-rozovo-goluboi-fon-dlya-fotoshopa-23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D1EF4"/>
                </a:solidFill>
                <a:latin typeface="Times New Roman" pitchFamily="18" charset="0"/>
                <a:cs typeface="Times New Roman" pitchFamily="18" charset="0"/>
              </a:rPr>
              <a:t>Играем в сюжетно – ролевые игры</a:t>
            </a:r>
            <a:endParaRPr lang="ru-RU" sz="2800" b="1" dirty="0">
              <a:solidFill>
                <a:srgbClr val="2D1E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:\сюжетно - ролевые\IMG_204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744416" cy="2697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F:\сюжетно - ролевые\IMG_20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63500">
            <a:off x="5479324" y="1750969"/>
            <a:ext cx="3442263" cy="2748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F:\сюжетно - ролевые\IMG_2052.JPG"/>
          <p:cNvPicPr/>
          <p:nvPr/>
        </p:nvPicPr>
        <p:blipFill>
          <a:blip r:embed="rId5" cstate="print"/>
          <a:srcRect l="21891" t="-5405"/>
          <a:stretch>
            <a:fillRect/>
          </a:stretch>
        </p:blipFill>
        <p:spPr bwMode="auto">
          <a:xfrm rot="5400000">
            <a:off x="3770970" y="3509950"/>
            <a:ext cx="282619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365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 автономное дошкольное  образовательное учреждение Детский сад №45 комбинированного вида «Карамелька» </vt:lpstr>
      <vt:lpstr>Презентация PowerPoint</vt:lpstr>
      <vt:lpstr>Цель проекта  Расширять и систематизировать знания детей о мире профессий на примере профессий родителей.</vt:lpstr>
      <vt:lpstr>Актуальность: </vt:lpstr>
      <vt:lpstr>План действий на каждом этапе: </vt:lpstr>
      <vt:lpstr>План действий на каждом этапе: </vt:lpstr>
      <vt:lpstr>Перспективный план работы с детьми </vt:lpstr>
      <vt:lpstr>Перспективный план работы с родителями</vt:lpstr>
      <vt:lpstr>Играем в сюжетно – ролевые игры</vt:lpstr>
      <vt:lpstr>Играем в сюжетно – ролевые игры</vt:lpstr>
      <vt:lpstr>Презентация детско – взрослых проектов</vt:lpstr>
      <vt:lpstr>Выставка семейных творческих работ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автономное дошкольное  образовательное учреждение Детский сад №45 комбинированного вида «Карамелька»</dc:title>
  <dc:creator>Home</dc:creator>
  <cp:lastModifiedBy>ShutNik</cp:lastModifiedBy>
  <cp:revision>16</cp:revision>
  <dcterms:created xsi:type="dcterms:W3CDTF">2022-03-13T07:12:59Z</dcterms:created>
  <dcterms:modified xsi:type="dcterms:W3CDTF">2022-04-01T10:19:34Z</dcterms:modified>
</cp:coreProperties>
</file>