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417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870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274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526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23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20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83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3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7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901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1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F238A-65E5-4678-9EEE-F65F919E9533}" type="datetimeFigureOut">
              <a:rPr lang="ru-RU" smtClean="0"/>
              <a:t>12.11.2025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AA7CD-AAD4-4838-A9AA-AA9C8A41C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77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1113"/>
            <a:ext cx="9113837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автономное дошкольное учреждение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 №45 комбинированного вида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Карамелька»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204864"/>
            <a:ext cx="8568952" cy="4464496"/>
          </a:xfrm>
        </p:spPr>
        <p:txBody>
          <a:bodyPr/>
          <a:lstStyle/>
          <a:p>
            <a:r>
              <a:rPr lang="ru-RU" sz="4800" b="1" dirty="0" smtClean="0">
                <a:solidFill>
                  <a:srgbClr val="0033CC"/>
                </a:solidFill>
              </a:rPr>
              <a:t>«</a:t>
            </a:r>
            <a:r>
              <a:rPr lang="ru-RU" sz="4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РОДИНА – ценность наша»</a:t>
            </a:r>
          </a:p>
          <a:p>
            <a:r>
              <a:rPr lang="ru-RU" sz="2800" b="1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руппа «Веселые путешественники»</a:t>
            </a:r>
            <a:endParaRPr lang="ru-RU" sz="28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28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Воспитатели: Холкина С.А.</a:t>
            </a:r>
          </a:p>
          <a:p>
            <a:r>
              <a:rPr lang="ru-RU" sz="28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</a:t>
            </a:r>
            <a:r>
              <a:rPr lang="ru-RU" sz="2800" b="1" dirty="0" err="1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Гаврина</a:t>
            </a:r>
            <a:r>
              <a:rPr lang="ru-RU" sz="28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СЛ.</a:t>
            </a:r>
          </a:p>
          <a:p>
            <a:r>
              <a:rPr lang="ru-RU" sz="28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 Богданович</a:t>
            </a:r>
          </a:p>
          <a:p>
            <a:r>
              <a:rPr lang="ru-RU" sz="2800" b="1" dirty="0" smtClean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sz="2800" b="1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40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1113"/>
            <a:ext cx="9113837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Виктор\Desktop\IMG_20251112_13134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47" y="203470"/>
            <a:ext cx="4282852" cy="3224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2229569"/>
            <a:ext cx="5780261" cy="43544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46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1113"/>
            <a:ext cx="9113837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4656436" cy="6191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Виктор\Desktop\IMG_20251112_13150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2956868"/>
            <a:ext cx="4481799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 r="33462"/>
          <a:stretch/>
        </p:blipFill>
        <p:spPr bwMode="auto">
          <a:xfrm>
            <a:off x="4704401" y="620688"/>
            <a:ext cx="421540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7678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1113"/>
            <a:ext cx="9113837" cy="683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6631"/>
            <a:ext cx="5616624" cy="664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8266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38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Муниципальное автономное дошкольное учреждение Детский сад №45 комбинированного вида «Карамелька»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</dc:creator>
  <cp:lastModifiedBy>ShutNik</cp:lastModifiedBy>
  <cp:revision>5</cp:revision>
  <dcterms:created xsi:type="dcterms:W3CDTF">2025-11-12T08:21:36Z</dcterms:created>
  <dcterms:modified xsi:type="dcterms:W3CDTF">2025-11-12T09:51:59Z</dcterms:modified>
</cp:coreProperties>
</file>