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3047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8562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5295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6192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23238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9000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3049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1021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7936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1805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507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165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1208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2813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4475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41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7459F-74A7-4FC3-9D53-A7DFF209C69B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E2515E-C7AE-4C9A-A864-2E08C518E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1498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CCC1CB1A-453A-332B-8B42-B4255A86E2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9458" y="1418726"/>
            <a:ext cx="9253083" cy="520379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CF41F3-1C30-DF7B-1F18-14ED2F024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6644" y="2108200"/>
            <a:ext cx="2811453" cy="1320800"/>
          </a:xfrm>
        </p:spPr>
        <p:txBody>
          <a:bodyPr>
            <a:normAutofit/>
          </a:bodyPr>
          <a:lstStyle/>
          <a:p>
            <a:r>
              <a:rPr lang="ru-RU" sz="5400" b="1" dirty="0"/>
              <a:t>Проект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F7F1218-D83F-B94C-AB18-9A81150DF33B}"/>
              </a:ext>
            </a:extLst>
          </p:cNvPr>
          <p:cNvSpPr txBox="1"/>
          <p:nvPr/>
        </p:nvSpPr>
        <p:spPr>
          <a:xfrm>
            <a:off x="0" y="0"/>
            <a:ext cx="1219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Проект составлен на основе «Программы психологических занятий для дошкольников 6-7 </a:t>
            </a:r>
            <a:r>
              <a:rPr lang="ru-RU"/>
              <a:t>лет </a:t>
            </a:r>
            <a:endParaRPr lang="ru-RU" smtClean="0"/>
          </a:p>
          <a:p>
            <a:pPr algn="ctr"/>
            <a:r>
              <a:rPr lang="ru-RU" smtClean="0"/>
              <a:t>«</a:t>
            </a:r>
            <a:r>
              <a:rPr lang="ru-RU" dirty="0"/>
              <a:t>Цветик - Семицветик»</a:t>
            </a:r>
          </a:p>
          <a:p>
            <a:pPr algn="ctr"/>
            <a:r>
              <a:rPr lang="ru-RU" dirty="0"/>
              <a:t>«Приключения будущих первоклассников» Н.Ю. </a:t>
            </a:r>
            <a:r>
              <a:rPr lang="ru-RU" dirty="0" err="1"/>
              <a:t>Куражевой</a:t>
            </a:r>
            <a:r>
              <a:rPr lang="ru-RU" dirty="0"/>
              <a:t>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9259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27B0A44-D19B-9E64-8623-648B8D9EF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478302"/>
            <a:ext cx="11266138" cy="61194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Поступление в школу — это новый этап в жизни ребенка. Это торжественное событие иногда омрачается тревогой, страхом неизвестности.</a:t>
            </a:r>
          </a:p>
          <a:p>
            <a:pPr marL="0" indent="0">
              <a:buNone/>
            </a:pPr>
            <a:r>
              <a:rPr lang="ru-RU" sz="2000" dirty="0"/>
              <a:t>На каждом занятии дети знакомиться со сказками для школьной адаптации, которые оказывают организующее влияние на учебную деятельность, учат правильно обращаться со школьными принадлежностями, развивают аккуратность и самостоятельность, позволяют понять логику процесса обучения, позволяют выработать эффективных стратегий поведения в тех или иных школьных ситуациях.</a:t>
            </a:r>
          </a:p>
          <a:p>
            <a:pPr marL="0" indent="0">
              <a:buNone/>
            </a:pPr>
            <a:r>
              <a:rPr lang="ru-RU" sz="2000" dirty="0"/>
              <a:t>В ходе сюжетной линии занятия дети выполняют упражнения, играют в подвижные и настольно-печатные игры, развивающие познавательные способности дошкольников (память, внимание, мышление, восприятие), эмоциональную сферу, волевую сферу, формирующие адекватную самооценку, а также приобретают навыки групповой и подгрупповой работы, учатся соблюдать правила игры.</a:t>
            </a:r>
          </a:p>
          <a:p>
            <a:pPr marL="0" indent="0">
              <a:buNone/>
            </a:pPr>
            <a:r>
              <a:rPr lang="ru-RU" sz="2000" dirty="0"/>
              <a:t>Учитывая тот фактор, что ведущей деятельностью ребенка дошкольного возраста является сюжетно-ролевая игра, занятия проводятся в игровой форме с элементами учебной деятельности. После каждого занятия родителям даются рекомендации для закрепления материала, пройденного на занятии.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8313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4FA94C2-9B09-42C5-923D-537A90EBA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537" y="464590"/>
            <a:ext cx="11111392" cy="59288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Цель:</a:t>
            </a:r>
          </a:p>
          <a:p>
            <a:pPr marL="0" indent="0">
              <a:buNone/>
            </a:pPr>
            <a:r>
              <a:rPr lang="ru-RU" sz="2000" dirty="0"/>
              <a:t> успешная адаптация детей дошкольного возраста к новым образовательным условиям и создание условий гуманного (комфортного) перехода с одного образовательного уровня на другой.</a:t>
            </a:r>
          </a:p>
          <a:p>
            <a:pPr marL="0" indent="0">
              <a:buNone/>
            </a:pPr>
            <a:r>
              <a:rPr lang="ru-RU" sz="2000" dirty="0"/>
              <a:t>Задачи:</a:t>
            </a:r>
          </a:p>
          <a:p>
            <a:pPr marL="0" indent="0">
              <a:buNone/>
            </a:pPr>
            <a:r>
              <a:rPr lang="ru-RU" sz="2000" dirty="0"/>
              <a:t>сохранение и укрепление здоровья; </a:t>
            </a:r>
          </a:p>
          <a:p>
            <a:pPr marL="0" indent="0">
              <a:buNone/>
            </a:pPr>
            <a:r>
              <a:rPr lang="ru-RU" sz="2000" dirty="0"/>
              <a:t>развитие личностных качеств; </a:t>
            </a:r>
          </a:p>
          <a:p>
            <a:pPr marL="0" indent="0">
              <a:buNone/>
            </a:pPr>
            <a:r>
              <a:rPr lang="ru-RU" sz="2000" dirty="0"/>
              <a:t>формирование ценностных установок и ориентаций;</a:t>
            </a:r>
          </a:p>
          <a:p>
            <a:pPr marL="0" indent="0">
              <a:buNone/>
            </a:pPr>
            <a:r>
              <a:rPr lang="ru-RU" sz="2000" dirty="0"/>
              <a:t>развитие творческой активности; </a:t>
            </a:r>
          </a:p>
          <a:p>
            <a:pPr marL="0" indent="0">
              <a:buNone/>
            </a:pPr>
            <a:r>
              <a:rPr lang="ru-RU" sz="2000" dirty="0"/>
              <a:t>формирование и развитие психических функций познавательной сферы; развитие эмоционально-волевой сферы;</a:t>
            </a:r>
          </a:p>
          <a:p>
            <a:pPr marL="0" indent="0">
              <a:buNone/>
            </a:pPr>
            <a:r>
              <a:rPr lang="ru-RU" sz="2000" dirty="0"/>
              <a:t>развитие коммуникативных умений;</a:t>
            </a:r>
          </a:p>
          <a:p>
            <a:pPr marL="0" indent="0">
              <a:buNone/>
            </a:pPr>
            <a:r>
              <a:rPr lang="ru-RU" sz="2000" dirty="0"/>
              <a:t>развитие умений действовать по правилам.</a:t>
            </a:r>
          </a:p>
        </p:txBody>
      </p:sp>
    </p:spTree>
    <p:extLst>
      <p:ext uri="{BB962C8B-B14F-4D97-AF65-F5344CB8AC3E}">
        <p14:creationId xmlns:p14="http://schemas.microsoft.com/office/powerpoint/2010/main" xmlns="" val="2770401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A7FBA-49A2-6C4F-EC31-775FFAE6E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239150"/>
            <a:ext cx="8596668" cy="787791"/>
          </a:xfrm>
        </p:spPr>
        <p:txBody>
          <a:bodyPr/>
          <a:lstStyle/>
          <a:p>
            <a:pPr algn="ctr"/>
            <a:r>
              <a:rPr lang="ru-RU" dirty="0"/>
              <a:t>Квест-игра «По дороге знаний»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A62395D-6F5E-73CD-F630-A6AA040566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5642" y="1519311"/>
            <a:ext cx="5580184" cy="418513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BDFD008-5597-51D5-594D-ABDA4246E1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460930" y="1839693"/>
            <a:ext cx="5204656" cy="390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8405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E273FF5-D722-171F-7B5F-45DB009ECE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88409" y="516141"/>
            <a:ext cx="2621573" cy="582571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B429A13-817C-1E65-1455-973DE941BE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2680" y="516141"/>
            <a:ext cx="2621573" cy="582571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2C80D8C-C6AF-E1E4-B28D-4F09038C50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10379" y="516141"/>
            <a:ext cx="2621573" cy="582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4498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BC61256-48A1-A456-99D1-A40B8C3FD36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5397" y="1026532"/>
            <a:ext cx="10661206" cy="480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533898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</TotalTime>
  <Words>263</Words>
  <Application>Microsoft Office PowerPoint</Application>
  <PresentationFormat>Произвольный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Проект</vt:lpstr>
      <vt:lpstr>Слайд 2</vt:lpstr>
      <vt:lpstr>Слайд 3</vt:lpstr>
      <vt:lpstr>Квест-игра «По дороге знаний»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за 2023-2024 г проектная деятельность педагога-психолога Осинцевой Н.А. </dc:title>
  <dc:creator>Нина Осинцева</dc:creator>
  <cp:lastModifiedBy>User</cp:lastModifiedBy>
  <cp:revision>4</cp:revision>
  <dcterms:created xsi:type="dcterms:W3CDTF">2024-05-27T10:58:35Z</dcterms:created>
  <dcterms:modified xsi:type="dcterms:W3CDTF">2024-06-27T05:16:20Z</dcterms:modified>
</cp:coreProperties>
</file>