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49A5-87D8-46B6-B53C-ADF767785BEB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2BAA6-EAB6-4F53-A2CE-1A53D5FDE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bestsiling.ru/images/cvety/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Веселая</a:t>
            </a: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иголочка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714620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дополнительного образования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ручному труду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Холкина С.А.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http://wallpaper-gallery.net/images/flowers-background-wallpapers-hd/flowers-background-wallpapers-hd-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развитие ручной умелости, моторики кистей и пальцев рук у детей старшего дошкольного возраста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реализации программы: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Обучающая.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осваивать специальные трудовые умения и способы самоконтроля для работы с тканью, нитками и простейшими инструментами (ножницами, иголкой).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Развивать творческую активность, мышцы кистей рук, поддерживать потребность в самоутверждении.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положительно-эмоциональное восприятие окружающего мира; воспитывать художественный вкус, интерес к ручному труду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wallpaperscraft.ru/image/cvety_uzory_fon_82409_2560x144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результат.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овладеют элементарными трудовыми умениями при работе с тканью и простейшими инструментами (ножницами, иголкой):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узнают и научатся выполнять правила безопасного пользования ножницами и иголкой;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смогут планировать свою работу, понятно рассказывать об основных этапах воплощения замысла;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научатся разрезать ткань по нанесенным меткам;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делать бахрому на салфетке;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вдевать нитку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иголку;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завязывать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узелок;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шить различными швами 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пришивать пуговицы с 2 и 4 отверстиями;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овладеют умениями, обеспечивающими культуру труда на всех этапах трудового процесса;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смогут экономно расходовать материалы;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бережно обращаться с инструментами;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поддерживать порядок на рабочем месте;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ручные умения в повседневной жизни детского сада и семьи (изготовление подарков, сувениров), проявляя при этом индивидуальные творческие способности в шитье.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3.nnm.me/b/0/9/2/3/b09239a6c7bd223923cc623a7eb71042_fu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uper\Desktop\РАБОТА\ТКАНЬ\SAM_2276.JPG"/>
          <p:cNvPicPr/>
          <p:nvPr/>
        </p:nvPicPr>
        <p:blipFill>
          <a:blip r:embed="rId3" cstate="print"/>
          <a:srcRect l="17025" r="10933"/>
          <a:stretch>
            <a:fillRect/>
          </a:stretch>
        </p:blipFill>
        <p:spPr bwMode="auto">
          <a:xfrm rot="20971125">
            <a:off x="684489" y="421876"/>
            <a:ext cx="3325819" cy="2814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Super\Desktop\РАБОТА\ТКАНЬ\SAM_2272.JPG"/>
          <p:cNvPicPr/>
          <p:nvPr/>
        </p:nvPicPr>
        <p:blipFill>
          <a:blip r:embed="rId4" cstate="print"/>
          <a:srcRect l="12556" r="2915"/>
          <a:stretch>
            <a:fillRect/>
          </a:stretch>
        </p:blipFill>
        <p:spPr bwMode="auto">
          <a:xfrm rot="568330">
            <a:off x="4863538" y="588576"/>
            <a:ext cx="392909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Super\Desktop\РАБОТА\ТКАНЬ\SAM_2267.JPG"/>
          <p:cNvPicPr/>
          <p:nvPr/>
        </p:nvPicPr>
        <p:blipFill>
          <a:blip r:embed="rId5" cstate="print"/>
          <a:srcRect l="4341" r="9520"/>
          <a:stretch>
            <a:fillRect/>
          </a:stretch>
        </p:blipFill>
        <p:spPr bwMode="auto">
          <a:xfrm>
            <a:off x="1142976" y="3500438"/>
            <a:ext cx="3876677" cy="3138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E:\DCIM\100PHOTO\SAM_2299.JPG"/>
          <p:cNvPicPr/>
          <p:nvPr/>
        </p:nvPicPr>
        <p:blipFill>
          <a:blip r:embed="rId6" cstate="print"/>
          <a:srcRect l="11902" r="2684" b="16783"/>
          <a:stretch>
            <a:fillRect/>
          </a:stretch>
        </p:blipFill>
        <p:spPr bwMode="auto">
          <a:xfrm rot="747932">
            <a:off x="5554542" y="3246824"/>
            <a:ext cx="23241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165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Веселая иголочка</vt:lpstr>
      <vt:lpstr>Цель программы – развитие ручной умелости, моторики кистей и пальцев рук у детей старшего дошкольного возраста</vt:lpstr>
      <vt:lpstr>Предполагаемый результат.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иголочка</dc:title>
  <dc:creator>Super</dc:creator>
  <cp:lastModifiedBy>Super</cp:lastModifiedBy>
  <cp:revision>17</cp:revision>
  <dcterms:created xsi:type="dcterms:W3CDTF">2017-11-19T10:15:26Z</dcterms:created>
  <dcterms:modified xsi:type="dcterms:W3CDTF">2017-11-19T10:51:14Z</dcterms:modified>
</cp:coreProperties>
</file>