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2" r:id="rId2"/>
    <p:sldId id="283" r:id="rId3"/>
    <p:sldId id="299" r:id="rId4"/>
    <p:sldId id="300" r:id="rId5"/>
    <p:sldId id="301" r:id="rId6"/>
    <p:sldId id="302" r:id="rId7"/>
    <p:sldId id="303" r:id="rId8"/>
    <p:sldId id="304" r:id="rId9"/>
    <p:sldId id="273" r:id="rId10"/>
    <p:sldId id="259" r:id="rId11"/>
    <p:sldId id="310" r:id="rId12"/>
    <p:sldId id="260" r:id="rId13"/>
    <p:sldId id="307" r:id="rId14"/>
    <p:sldId id="274" r:id="rId15"/>
    <p:sldId id="308" r:id="rId16"/>
    <p:sldId id="309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801" autoAdjust="0"/>
    <p:restoredTop sz="93932" autoAdjust="0"/>
  </p:normalViewPr>
  <p:slideViewPr>
    <p:cSldViewPr>
      <p:cViewPr>
        <p:scale>
          <a:sx n="100" d="100"/>
          <a:sy n="100" d="100"/>
        </p:scale>
        <p:origin x="-1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F0AA179-3882-412F-BF19-8EEEE038A5CB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3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7.jpeg"/><Relationship Id="rId7" Type="http://schemas.openxmlformats.org/officeDocument/2006/relationships/image" Target="../media/image5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85728"/>
            <a:ext cx="5929354" cy="264687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chilly" dir="t">
              <a:rot lat="0" lon="0" rev="18480000"/>
            </a:lightRig>
          </a:scene3d>
          <a:sp3d prstMaterial="clear"/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Муниципальное автономное  дошкольное учреждение Детский сад №45 «Карамелька» ГО Богданович.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Адрес: Свердловская область, г.Богданович,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ул. Октябрьская, д-3.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Тел: 8(34376) 5-68-86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202</a:t>
            </a:r>
            <a:r>
              <a:rPr lang="en-US" sz="1600" b="1" dirty="0" smtClean="0">
                <a:solidFill>
                  <a:schemeClr val="tx2"/>
                </a:solidFill>
              </a:rPr>
              <a:t>2</a:t>
            </a:r>
            <a:r>
              <a:rPr lang="ru-RU" sz="1600" b="1" dirty="0" smtClean="0">
                <a:solidFill>
                  <a:schemeClr val="tx2"/>
                </a:solidFill>
              </a:rPr>
              <a:t>г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3143248"/>
            <a:ext cx="678661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4480" y="3286124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Наши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работы: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«МЫ ЗА МИР НА ЗЕМЛЕ!!!»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52"/>
            <a:ext cx="3357586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/>
          </a:sp3d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643314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786190"/>
            <a:ext cx="35718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prst="angle"/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142852"/>
            <a:ext cx="33337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429000"/>
            <a:ext cx="271464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196034" cy="28575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Будущие защитники Родины!!!!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71480"/>
            <a:ext cx="2982426" cy="381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642918"/>
            <a:ext cx="292895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500438"/>
            <a:ext cx="300039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  <a:sp3d>
            <a:bevelT/>
          </a:sp3d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786322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1428736"/>
            <a:ext cx="114300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214686"/>
            <a:ext cx="6371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ПОБЕДЫ!!!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 ГОРДИМСЯ СВОЕЙ СТРАНОЙ!!!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14290"/>
            <a:ext cx="277339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14290"/>
            <a:ext cx="32004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1" y="3643314"/>
            <a:ext cx="278608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643314"/>
            <a:ext cx="3200400" cy="291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500570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2928934"/>
            <a:ext cx="637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ПОБЕДЫ!!!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 ГОРДИМСЯ СВОЕЙ СТРАНОЙ!!!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500570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14290"/>
            <a:ext cx="2768621" cy="242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14290"/>
            <a:ext cx="32004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429000"/>
            <a:ext cx="32004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429000"/>
            <a:ext cx="27718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071811"/>
            <a:ext cx="7105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Развлечение, посвященное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«ДНЮ ПОБЕДЫ».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Импровизация «Раненый солдат»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52"/>
            <a:ext cx="307021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 prst="relaxedInset"/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42852"/>
            <a:ext cx="31432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712761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63" y="3714752"/>
            <a:ext cx="349884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3929066"/>
            <a:ext cx="42672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2928934"/>
            <a:ext cx="6371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ПОБЕДЫ!!!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Рассматривание иллюстраций, макетов, сделанных родителями совместно с детьми.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357694"/>
            <a:ext cx="1000132" cy="78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7" y="144463"/>
            <a:ext cx="2928957" cy="278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42852"/>
            <a:ext cx="34099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prst="angle"/>
          </a:sp3d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929042"/>
            <a:ext cx="307021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3857628"/>
            <a:ext cx="3568688" cy="28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2928934"/>
            <a:ext cx="637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ПОБЕДЫ!!!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Показ слайдов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«Детям о войне! Города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Герои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463" y="3786190"/>
            <a:ext cx="292733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786190"/>
            <a:ext cx="2911497" cy="283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44463"/>
            <a:ext cx="3268686" cy="278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142852"/>
            <a:ext cx="2911497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286256"/>
            <a:ext cx="92869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14291"/>
            <a:ext cx="7643866" cy="184665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solidFill>
                  <a:srgbClr val="00B050"/>
                </a:solidFill>
              </a:rPr>
              <a:t>«</a:t>
            </a:r>
            <a:r>
              <a:rPr lang="ru-RU" sz="4800" b="1" i="1" dirty="0" smtClean="0">
                <a:solidFill>
                  <a:srgbClr val="00B050"/>
                </a:solidFill>
              </a:rPr>
              <a:t>СПАСИБО ЗА     ВНИМАНИЕ!!!»</a:t>
            </a:r>
          </a:p>
          <a:p>
            <a:pPr algn="ctr"/>
            <a:r>
              <a:rPr lang="ru-RU" dirty="0" smtClean="0"/>
              <a:t>              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361" name="Picture 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7429552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144463"/>
            <a:ext cx="2070083" cy="142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14289"/>
            <a:ext cx="1428760" cy="114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500042"/>
            <a:ext cx="6500858" cy="212365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</a:rPr>
              <a:t>ДЕНЬ ПОБЕДЫ!!!»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ctr"/>
            <a:r>
              <a:rPr lang="ru-RU" i="1" dirty="0" smtClean="0"/>
              <a:t>               </a:t>
            </a:r>
            <a:r>
              <a:rPr lang="ru-RU" b="1" i="1" dirty="0" smtClean="0">
                <a:solidFill>
                  <a:schemeClr val="accent3"/>
                </a:solidFill>
              </a:rPr>
              <a:t>Проект для детей средней группы.</a:t>
            </a:r>
          </a:p>
          <a:p>
            <a:pPr algn="ctr"/>
            <a:r>
              <a:rPr lang="ru-RU" b="1" i="1" dirty="0" smtClean="0">
                <a:solidFill>
                  <a:schemeClr val="accent3"/>
                </a:solidFill>
              </a:rPr>
              <a:t>               Руководитель проекта: </a:t>
            </a:r>
            <a:r>
              <a:rPr lang="ru-RU" b="1" i="1" dirty="0" err="1" smtClean="0">
                <a:solidFill>
                  <a:schemeClr val="accent3"/>
                </a:solidFill>
              </a:rPr>
              <a:t>Майорова</a:t>
            </a:r>
            <a:r>
              <a:rPr lang="ru-RU" b="1" i="1" dirty="0" smtClean="0">
                <a:solidFill>
                  <a:schemeClr val="accent3"/>
                </a:solidFill>
              </a:rPr>
              <a:t> Т.А.</a:t>
            </a:r>
            <a:endParaRPr lang="ru-RU" b="1" i="1" dirty="0">
              <a:solidFill>
                <a:schemeClr val="accent3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535785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13573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071810"/>
            <a:ext cx="198595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Left"/>
            <a:lightRig rig="threePt" dir="t"/>
          </a:scene3d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143248"/>
            <a:ext cx="24669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RelaxedModerately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Актуальность проекта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900" dirty="0" smtClean="0">
                <a:solidFill>
                  <a:schemeClr val="tx2"/>
                </a:solidFill>
              </a:rPr>
              <a:t>К сожалению, с каждым днём утрачивается связь поколений, очень мало осталось в живых фронтовиков, героев войны. Детям нужно рассказать о ВОВ, о защитниках Родины – ветеранах, о том, как протекала жизнь в военное время, о военном оружии, о форме военных, о победе.  Отсюда, в преддверии празднования Дня Победы возникает проблема: как помочь подрастающему поколению сформировать чувства долга, чувства уважения к защитникам нашей Родины, чувство гордости за свой великий народ, благодарности за то, что он подарил нам счастливую жизнь.</a:t>
            </a:r>
          </a:p>
          <a:p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1427141" cy="142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786322"/>
            <a:ext cx="1927207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636"/>
            <a:ext cx="1825646" cy="167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rmAutofit/>
          </a:bodyPr>
          <a:lstStyle/>
          <a:p>
            <a:pPr algn="ctr"/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28802"/>
            <a:ext cx="7239000" cy="4526934"/>
          </a:xfrm>
        </p:spPr>
        <p:txBody>
          <a:bodyPr>
            <a:normAutofit fontScale="92500" lnSpcReduction="20000"/>
          </a:bodyPr>
          <a:lstStyle/>
          <a:p>
            <a:pPr marL="0" lvl="0" indent="2286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 проекта</a:t>
            </a:r>
            <a:r>
              <a:rPr lang="ru-RU" sz="21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Познавательно-творческий.</a:t>
            </a:r>
            <a:endParaRPr lang="ru-RU" sz="2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проекта</a:t>
            </a: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 ( 2 недели)</a:t>
            </a:r>
            <a:endParaRPr lang="ru-RU" sz="2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Дети, родители</a:t>
            </a: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нравственно-патриотических чувств у детей дошкольного возраста посредством ознакомления с событиями Второй Мировой войны и праздником Победы</a:t>
            </a: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lang="ru-RU" sz="2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Задачи проекта:</a:t>
            </a: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 </a:t>
            </a: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Сообщить детям первоначальные сведения о ВОВ, дать знания о героях ВОВ, названиях военной технике.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Раскрыть значение победы в ВОВ, формировать представление о том, что всем людям на Земле нужен мир.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     Развивать речь, воображение, мышление, умение  детей взаимодействовать друг с другом, побуждать детей к совместной деятельности.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   Воспитывать у детей гордость и уважение к ветеранам ВОВ, чувства  гордости за Родину.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7620000" cy="15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Планируемый результат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 </a:t>
            </a: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положительно повлияет на развитие познавательной активности у детей. Дети самостоятельно проявляют инициативу: рассматривают иллюстрации, участвуют в беседах, задают вопросы, проявляют творчество.</a:t>
            </a:r>
          </a:p>
          <a:p>
            <a:pPr>
              <a:buNone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Дети научаться проявлять уважение к героям войны, узнают больше о событиях военных лет, подвигах участников войны. В самостоятельной деятельности дети смогут применять полученные знания в сюжетно – ролевых играх. Смогут понять значимость мира на земле и его ценность для человека.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000504"/>
            <a:ext cx="428628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14290"/>
            <a:ext cx="142872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86256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Этапы реализации проекта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pPr marL="457200" indent="-457200" fontAlgn="base">
              <a:buNone/>
            </a:pP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1.Подготовительный этап:</a:t>
            </a:r>
          </a:p>
          <a:p>
            <a:pPr marL="457200" indent="-457200" fontAlgn="base"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 целей и задач с воспитателями, детьми, родителями.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календарно – тематического планирования.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и систематизация наглядного материала по теме проекта.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  дидактических игр по теме проекта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 методической литературы, подбор и разработка методического материала и художественной литературы для детей по теме проекта.</a:t>
            </a:r>
          </a:p>
          <a:p>
            <a:pPr fontAlgn="base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18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357694"/>
            <a:ext cx="2428892" cy="231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isometricLeftDown"/>
            <a:lightRig rig="threePt" dir="t"/>
          </a:scene3d>
          <a:sp3d>
            <a:bevelT/>
          </a:sp3d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114300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429132"/>
            <a:ext cx="21145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357694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Этапы реализации проекта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rmAutofit fontScale="25000" lnSpcReduction="20000"/>
          </a:bodyPr>
          <a:lstStyle/>
          <a:p>
            <a:pPr fontAlgn="base"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7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2.Основной этап: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Рассматривание и обсуждение иллюстраций в альбомах: «Города-Герои» и «Военная техника».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игры: «Каким видом транспорта защищают наши границы?», «Отгадай военную профессию».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Подвижная игра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«Кто быстрее, тот командир»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игра: «Летчики», «Санитары».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мероприятия с просмотром слайдов «Детям о Войне»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Художественная деятельность: рисование, лепка, аппликация на тему: «Военная техника». 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Заучивание стихотворений  на тему войны.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рассказа А. Митяев «Землянка», Л. Кассиль  «Память советскому солдату».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Аппликация  «Открытка ко Дню Победы »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Совместное оформление газеты «Мы за мир на земле» 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Беседа на тему: « Мемориалы Победы»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Беседа на тему: « История георгиевской ленточки».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Беседа на тему: Почему война называется Великой Отечественной?</a:t>
            </a:r>
          </a:p>
          <a:p>
            <a:pPr>
              <a:buFont typeface="Wingdings" pitchFamily="2" charset="2"/>
              <a:buChar char="Ø"/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Пальчиковые игры: ««</a:t>
            </a:r>
            <a:r>
              <a:rPr lang="ru-RU" sz="7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Аты-баты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шли солдаты!», «Бойцы-молодцы!»,  «Эти пальцы – все бойцы!»</a:t>
            </a:r>
          </a:p>
          <a:p>
            <a:pPr>
              <a:buNone/>
            </a:pPr>
            <a:endParaRPr lang="ru-RU" sz="3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18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52"/>
            <a:ext cx="928694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357694"/>
            <a:ext cx="928694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Этапы реализации проекта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857232"/>
            <a:ext cx="7239000" cy="5527066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родителями: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изготовление макетов совместно с детьми на военную тематику.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 детей возле военной техники и памятников, погибшим в годы ВОВ.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ИТОГОВЫЙ ЭТАП – </a:t>
            </a:r>
            <a:r>
              <a:rPr lang="ru-RU" sz="1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ФОТООТЧЕТ</a:t>
            </a: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18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496"/>
            <a:ext cx="735811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357562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Лепим «Самолеты»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342902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27075" cy="64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857628"/>
            <a:ext cx="27670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63" y="3786190"/>
            <a:ext cx="321309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57166"/>
            <a:ext cx="250033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1188</TotalTime>
  <Words>299</Words>
  <Application>Microsoft Office PowerPoint</Application>
  <PresentationFormat>Экран (4:3)</PresentationFormat>
  <Paragraphs>75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Слайд 1</vt:lpstr>
      <vt:lpstr>Слайд 2</vt:lpstr>
      <vt:lpstr>Актуальность проекта</vt:lpstr>
      <vt:lpstr>Слайд 4</vt:lpstr>
      <vt:lpstr>Планируемый результат</vt:lpstr>
      <vt:lpstr>Этапы реализации проекта</vt:lpstr>
      <vt:lpstr>Этапы реализации проекта</vt:lpstr>
      <vt:lpstr>Этапы реализации проекта</vt:lpstr>
      <vt:lpstr>Слайд 9</vt:lpstr>
      <vt:lpstr>Слайд 10</vt:lpstr>
      <vt:lpstr>Будущие защитники Родины!!!!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USER</cp:lastModifiedBy>
  <cp:revision>239</cp:revision>
  <dcterms:created xsi:type="dcterms:W3CDTF">2020-06-13T11:24:38Z</dcterms:created>
  <dcterms:modified xsi:type="dcterms:W3CDTF">2022-05-18T15:33:22Z</dcterms:modified>
</cp:coreProperties>
</file>