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4"/>
  </p:notesMasterIdLst>
  <p:sldIdLst>
    <p:sldId id="280" r:id="rId2"/>
    <p:sldId id="273" r:id="rId3"/>
    <p:sldId id="267" r:id="rId4"/>
    <p:sldId id="277" r:id="rId5"/>
    <p:sldId id="275" r:id="rId6"/>
    <p:sldId id="274" r:id="rId7"/>
    <p:sldId id="279" r:id="rId8"/>
    <p:sldId id="272" r:id="rId9"/>
    <p:sldId id="276" r:id="rId10"/>
    <p:sldId id="271" r:id="rId11"/>
    <p:sldId id="278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0F958E-07DC-440B-8325-F595CF58D667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00F22A-7117-4213-905E-D485EC337C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961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00F22A-7117-4213-905E-D485EC337CBA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02583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00F22A-7117-4213-905E-D485EC337CBA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87109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E1C9-89B3-4423-B231-AE8A8803F041}" type="datetimeFigureOut">
              <a:rPr lang="ru-RU" smtClean="0"/>
              <a:pPr/>
              <a:t>30.11.2022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A7F55-5297-4734-891A-2017E87BFAF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E1C9-89B3-4423-B231-AE8A8803F041}" type="datetimeFigureOut">
              <a:rPr lang="ru-RU" smtClean="0"/>
              <a:pPr/>
              <a:t>30.11.2022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A7F55-5297-4734-891A-2017E87BFAF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E1C9-89B3-4423-B231-AE8A8803F041}" type="datetimeFigureOut">
              <a:rPr lang="ru-RU" smtClean="0"/>
              <a:pPr/>
              <a:t>30.11.2022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A7F55-5297-4734-891A-2017E87BFAFB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E1C9-89B3-4423-B231-AE8A8803F041}" type="datetimeFigureOut">
              <a:rPr lang="ru-RU" smtClean="0"/>
              <a:pPr/>
              <a:t>30.11.2022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A7F55-5297-4734-891A-2017E87BFAF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E1C9-89B3-4423-B231-AE8A8803F041}" type="datetimeFigureOut">
              <a:rPr lang="ru-RU" smtClean="0"/>
              <a:pPr/>
              <a:t>30.11.2022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A7F55-5297-4734-891A-2017E87BFAF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E1C9-89B3-4423-B231-AE8A8803F041}" type="datetimeFigureOut">
              <a:rPr lang="ru-RU" smtClean="0"/>
              <a:pPr/>
              <a:t>30.11.2022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A7F55-5297-4734-891A-2017E87BFAF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E1C9-89B3-4423-B231-AE8A8803F041}" type="datetimeFigureOut">
              <a:rPr lang="ru-RU" smtClean="0"/>
              <a:pPr/>
              <a:t>30.11.2022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A7F55-5297-4734-891A-2017E87BFAF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E1C9-89B3-4423-B231-AE8A8803F041}" type="datetimeFigureOut">
              <a:rPr lang="ru-RU" smtClean="0"/>
              <a:pPr/>
              <a:t>30.11.2022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A7F55-5297-4734-891A-2017E87BFAF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E1C9-89B3-4423-B231-AE8A8803F041}" type="datetimeFigureOut">
              <a:rPr lang="ru-RU" smtClean="0"/>
              <a:pPr/>
              <a:t>30.11.2022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A7F55-5297-4734-891A-2017E87BFAF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E1C9-89B3-4423-B231-AE8A8803F041}" type="datetimeFigureOut">
              <a:rPr lang="ru-RU" smtClean="0"/>
              <a:pPr/>
              <a:t>30.11.2022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A7F55-5297-4734-891A-2017E87BFAF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E1C9-89B3-4423-B231-AE8A8803F041}" type="datetimeFigureOut">
              <a:rPr lang="ru-RU" smtClean="0"/>
              <a:pPr/>
              <a:t>30.11.2022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A7F55-5297-4734-891A-2017E87BFAF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5205E1C9-89B3-4423-B231-AE8A8803F041}" type="datetimeFigureOut">
              <a:rPr lang="ru-RU" smtClean="0"/>
              <a:pPr/>
              <a:t>30.11.2022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07FA7F55-5297-4734-891A-2017E87BFAF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252728"/>
          </a:xfrm>
        </p:spPr>
        <p:txBody>
          <a:bodyPr>
            <a:normAutofit/>
          </a:bodyPr>
          <a:lstStyle/>
          <a:p>
            <a:r>
              <a:rPr 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униципальное </a:t>
            </a: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автономное дошкольное </a:t>
            </a:r>
            <a:r>
              <a:rPr lang="ru-RU" sz="16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образовательное учреждение </a:t>
            </a:r>
            <a:br>
              <a:rPr lang="ru-RU" sz="16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Детский сад №45</a:t>
            </a:r>
            <a:b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комбинированного вида «Карамелька»</a:t>
            </a:r>
            <a:endParaRPr lang="ru-RU" sz="16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 descr="D:\IMG_20220127_110031_1.jpg"/>
          <p:cNvPicPr>
            <a:picLocks noGrp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370" y="2679700"/>
            <a:ext cx="2578009" cy="3446463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Вертикальный свиток 5"/>
          <p:cNvSpPr/>
          <p:nvPr/>
        </p:nvSpPr>
        <p:spPr>
          <a:xfrm>
            <a:off x="6516216" y="3356992"/>
            <a:ext cx="2376264" cy="2880320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Инструктор по физической культуре:</a:t>
            </a:r>
          </a:p>
          <a:p>
            <a:pPr algn="ctr"/>
            <a:r>
              <a:rPr lang="ru-RU" dirty="0" smtClean="0"/>
              <a:t>ЕКАТЕРИНА МИХАЙЛОВНА.</a:t>
            </a:r>
            <a:endParaRPr lang="ru-RU" dirty="0"/>
          </a:p>
        </p:txBody>
      </p:sp>
      <p:pic>
        <p:nvPicPr>
          <p:cNvPr id="7" name="Объект 6" descr="D:\IMG_20211209_113226_1.jpg"/>
          <p:cNvPicPr>
            <a:picLocks noGrp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620" y="2679700"/>
            <a:ext cx="2578009" cy="34464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76686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02920" y="4725144"/>
            <a:ext cx="8183880" cy="1309896"/>
          </a:xfrm>
        </p:spPr>
        <p:txBody>
          <a:bodyPr>
            <a:normAutofit/>
          </a:bodyPr>
          <a:lstStyle/>
          <a:p>
            <a:r>
              <a:rPr lang="ru-RU" sz="1600" dirty="0" smtClean="0"/>
              <a:t> Польза физкультуры: Воспитывать умение сохранять правильную осанку в различных видах деятельности. Развивать психофизические качества силу, быстроту, выносливость, ловкость, гибкость. упражнять в психическом и статическом равновесии, развивать ориентировку в пространстве.</a:t>
            </a:r>
            <a:endParaRPr lang="ru-RU" sz="1600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676656" y="2276872"/>
            <a:ext cx="3822192" cy="1041004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ФИЗКУЛЬТУРНЫЙ ДОСУГ «Я ЛЮБЛЮ ПДД»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1\Desktop\фотографии\IMG_20221102_110842_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78199" y="3429000"/>
            <a:ext cx="2018853" cy="2697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Текст 8"/>
          <p:cNvSpPr>
            <a:spLocks noGrp="1"/>
          </p:cNvSpPr>
          <p:nvPr>
            <p:ph type="body" sz="quarter" idx="3"/>
          </p:nvPr>
        </p:nvSpPr>
        <p:spPr>
          <a:xfrm>
            <a:off x="4716016" y="2754718"/>
            <a:ext cx="3822192" cy="746290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«Красный, желтый,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зеленый»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27" name="Picture 3" descr="C:\Users\1\Desktop\фотографии\IMG_20221102_111518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46948" y="3429000"/>
            <a:ext cx="2018853" cy="2697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ердце 1"/>
          <p:cNvSpPr/>
          <p:nvPr/>
        </p:nvSpPr>
        <p:spPr>
          <a:xfrm>
            <a:off x="1907704" y="1448780"/>
            <a:ext cx="864096" cy="648072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6084168" y="738494"/>
            <a:ext cx="648072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6084168" y="1386566"/>
            <a:ext cx="648072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6109928" y="2034638"/>
            <a:ext cx="648072" cy="7200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8756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kartinkin.net/pics/uploads/posts/2022-08/1660277388_60-kartinkin-net-p-fon-dlya-prezentatsii-fizkultura-i-sport-k-66.jpg"/>
          <p:cNvPicPr>
            <a:picLocks noGrp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3128" y="1208405"/>
            <a:ext cx="3822700" cy="270247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Объект 9" descr="D:\Новая папка (19)\IMG_20220916_080726.jpg"/>
          <p:cNvPicPr>
            <a:picLocks noGrp="1"/>
          </p:cNvPicPr>
          <p:nvPr>
            <p:ph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212976"/>
            <a:ext cx="3600400" cy="24482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D:\Новая папка (18)\IMG_20220614_101636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663943"/>
            <a:ext cx="2880320" cy="1549033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Скругленная прямоугольная выноска 11"/>
          <p:cNvSpPr/>
          <p:nvPr/>
        </p:nvSpPr>
        <p:spPr>
          <a:xfrm>
            <a:off x="5076056" y="1208405"/>
            <a:ext cx="2952328" cy="1788547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«Котята и щенята» Малоподвижная игра</a:t>
            </a:r>
            <a:endParaRPr lang="ru-RU" dirty="0"/>
          </a:p>
        </p:txBody>
      </p:sp>
      <p:sp>
        <p:nvSpPr>
          <p:cNvPr id="13" name="Горизонтальный свиток 12"/>
          <p:cNvSpPr/>
          <p:nvPr/>
        </p:nvSpPr>
        <p:spPr>
          <a:xfrm>
            <a:off x="467544" y="3861048"/>
            <a:ext cx="3600400" cy="201622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Игровое задание «Паучки»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0203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7925216" cy="792162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Грамоты и Благодарности.</a:t>
            </a:r>
            <a:endParaRPr lang="ru-RU" sz="4800" b="1" dirty="0">
              <a:solidFill>
                <a:srgbClr val="FF0000"/>
              </a:solidFill>
            </a:endParaRPr>
          </a:p>
        </p:txBody>
      </p:sp>
      <p:pic>
        <p:nvPicPr>
          <p:cNvPr id="7" name="Содержимое 6" descr="E:\img028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1601036"/>
            <a:ext cx="2088232" cy="3151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endParaRPr lang="ru-RU" dirty="0"/>
          </a:p>
        </p:txBody>
      </p:sp>
      <p:pic>
        <p:nvPicPr>
          <p:cNvPr id="8" name="Содержимое 7" descr="E:\img029.jpg"/>
          <p:cNvPicPr>
            <a:picLocks noGrp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88426" y="1590238"/>
            <a:ext cx="2016224" cy="3123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Содержимое 6" descr="E:\img030.jpg"/>
          <p:cNvPicPr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558252"/>
            <a:ext cx="1893419" cy="3118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Содержимое 7" descr="E:\img031.jpg"/>
          <p:cNvPicPr>
            <a:picLocks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32240" y="1612512"/>
            <a:ext cx="1944216" cy="3063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kartinkin.net/pics/uploads/posts/2022-08/1660277388_60-kartinkin-net-p-fon-dlya-prezentatsii-fizkultura-i-sport-k-66.jpg"/>
          <p:cNvPicPr>
            <a:picLocks noGrp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6024"/>
            <a:ext cx="9313226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Documents and Settings\Admin\Рабочий стол\физкультура киселева\DSC04763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31640" y="1628800"/>
            <a:ext cx="5760640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Вертикальный свиток 1"/>
          <p:cNvSpPr/>
          <p:nvPr/>
        </p:nvSpPr>
        <p:spPr>
          <a:xfrm>
            <a:off x="6300192" y="2924944"/>
            <a:ext cx="2376264" cy="2088232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Музыкально-физкультурный зал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2696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rgbClr val="0070C0"/>
                </a:solidFill>
              </a:rPr>
              <a:t>Организатор физического воспитания: Киселева Екатерина Михайловна</a:t>
            </a: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муниципальное автономное дошкольное образовательное учреждение </a:t>
            </a:r>
          </a:p>
          <a:p>
            <a:pPr algn="ctr">
              <a:buNone/>
            </a:pPr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Детский сад №45 комбинированного вида «Карамелька»</a:t>
            </a:r>
            <a:endParaRPr lang="ru-RU" sz="1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" name="Рисунок 1"/>
          <p:cNvSpPr>
            <a:spLocks noGrp="1"/>
          </p:cNvSpPr>
          <p:nvPr>
            <p:ph type="pic" idx="1"/>
          </p:nvPr>
        </p:nvSpPr>
        <p:spPr/>
      </p:sp>
      <p:pic>
        <p:nvPicPr>
          <p:cNvPr id="4" name="Рисунок 3" descr="E:\сотрудники дет сада №45\036 копия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2143116"/>
            <a:ext cx="2500330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catherineasquithgallery.com/uploads/posts/2021-02/1613682009_22-p-foni-dlya-detskoi-prezentatsii-sport-22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975" y="-41275"/>
            <a:ext cx="9251950" cy="6940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D:\Новая папка (19)\IMG_20220913_111334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439298"/>
            <a:ext cx="6192688" cy="3672409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Овальная выноска 7"/>
          <p:cNvSpPr/>
          <p:nvPr/>
        </p:nvSpPr>
        <p:spPr>
          <a:xfrm>
            <a:off x="6372199" y="1412774"/>
            <a:ext cx="2664297" cy="2160241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«Декада бега»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kartinkin.net/pics/uploads/posts/2022-08/1660277388_60-kartinkin-net-p-fon-dlya-prezentatsii-fizkultura-i-sport-k-66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1165"/>
            <a:ext cx="9144000" cy="695739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C:\Users\1\Desktop\IMG_20220916_08180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787" y="1208405"/>
            <a:ext cx="5940425" cy="444119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Овальная выноска 2"/>
          <p:cNvSpPr/>
          <p:nvPr/>
        </p:nvSpPr>
        <p:spPr>
          <a:xfrm>
            <a:off x="5508104" y="1208405"/>
            <a:ext cx="2808312" cy="2004571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Спасибо зарядке-здоровье в порядке! Бодрость духа и радость!</a:t>
            </a:r>
          </a:p>
          <a:p>
            <a:pPr algn="ctr"/>
            <a:r>
              <a:rPr lang="ru-RU" dirty="0" smtClean="0"/>
              <a:t>СТАРШАЯ ГРУППА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9555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kartinkin.net/pics/uploads/posts/2022-08/1660277388_60-kartinkin-net-p-fon-dlya-prezentatsii-fizkultura-i-sport-k-66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50"/>
            <a:ext cx="8983644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C:\Users\1\Desktop\фотографии\IMG_20221102_111725_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72816"/>
            <a:ext cx="3456384" cy="388843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D:\Новая папка (19)\IMG_20220913_111334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963" y="1484783"/>
            <a:ext cx="5530333" cy="416481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Овальная выноска 2"/>
          <p:cNvSpPr/>
          <p:nvPr/>
        </p:nvSpPr>
        <p:spPr>
          <a:xfrm>
            <a:off x="5436096" y="1484783"/>
            <a:ext cx="2592288" cy="2082405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Бег полезен для сердечно-сосудистой системы!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0297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kartinkin.net/pics/uploads/posts/2022-08/1660277388_60-kartinkin-net-p-fon-dlya-prezentatsii-fizkultura-i-sport-k-66.jpg"/>
          <p:cNvPicPr>
            <a:picLocks noGrp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612313" cy="671988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D:\фотоотчет\IMG_20220128_112404_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0259" y="2204864"/>
            <a:ext cx="3384376" cy="2736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1295018"/>
            <a:ext cx="2047726" cy="3142094"/>
          </a:xfrm>
          <a:prstGeom prst="rect">
            <a:avLst/>
          </a:prstGeom>
        </p:spPr>
      </p:pic>
      <p:sp>
        <p:nvSpPr>
          <p:cNvPr id="14" name="Овальная выноска 13"/>
          <p:cNvSpPr/>
          <p:nvPr/>
        </p:nvSpPr>
        <p:spPr>
          <a:xfrm>
            <a:off x="2483768" y="548679"/>
            <a:ext cx="3096344" cy="2260267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Упражнения на лыжах воспитывают ловкость, силу, укрепляют мускулатуры различных мышечных групп!</a:t>
            </a:r>
            <a:endParaRPr lang="ru-RU" dirty="0"/>
          </a:p>
        </p:txBody>
      </p:sp>
      <p:sp>
        <p:nvSpPr>
          <p:cNvPr id="2" name="Вертикальный свиток 1"/>
          <p:cNvSpPr/>
          <p:nvPr/>
        </p:nvSpPr>
        <p:spPr>
          <a:xfrm>
            <a:off x="4614634" y="3006698"/>
            <a:ext cx="2117605" cy="2232248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Прыжки на скакалке помогают</a:t>
            </a:r>
          </a:p>
          <a:p>
            <a:pPr algn="ctr"/>
            <a:r>
              <a:rPr lang="ru-RU" dirty="0"/>
              <a:t>п</a:t>
            </a:r>
            <a:r>
              <a:rPr lang="ru-RU" dirty="0" smtClean="0"/>
              <a:t>овысить выносливость и скорость.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4989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https://catherineasquithgallery.com/uploads/posts/2021-02/1613682009_22-p-foni-dlya-detskoi-prezentatsii-sport-2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31462" cy="702181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298271"/>
            <a:ext cx="5062612" cy="3786914"/>
          </a:xfrm>
          <a:prstGeom prst="rect">
            <a:avLst/>
          </a:prstGeom>
        </p:spPr>
      </p:pic>
      <p:sp>
        <p:nvSpPr>
          <p:cNvPr id="10" name="Овальная выноска 9"/>
          <p:cNvSpPr/>
          <p:nvPr/>
        </p:nvSpPr>
        <p:spPr>
          <a:xfrm>
            <a:off x="6660232" y="1412776"/>
            <a:ext cx="2483768" cy="2016224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ИГРА на свежем воздухе</a:t>
            </a:r>
          </a:p>
          <a:p>
            <a:pPr algn="ctr"/>
            <a:r>
              <a:rPr lang="ru-RU" dirty="0" smtClean="0"/>
              <a:t>« У медведя во бору»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9118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656184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Развлечение по ПДД: «Красный, желтый, зеленый!»</a:t>
            </a:r>
            <a:br>
              <a:rPr lang="ru-RU" sz="2800" b="1" dirty="0" smtClean="0">
                <a:solidFill>
                  <a:srgbClr val="0070C0"/>
                </a:solidFill>
              </a:rPr>
            </a:br>
            <a:r>
              <a:rPr lang="ru-RU" sz="2800" b="1" dirty="0" smtClean="0">
                <a:solidFill>
                  <a:srgbClr val="0070C0"/>
                </a:solidFill>
              </a:rPr>
              <a:t>(развивает находчивость, доставляет радость, укрепляет здоровье!)</a:t>
            </a:r>
            <a:endParaRPr lang="ru-RU" sz="2800" b="1" dirty="0">
              <a:solidFill>
                <a:srgbClr val="0070C0"/>
              </a:solidFill>
            </a:endParaRPr>
          </a:p>
        </p:txBody>
      </p:sp>
      <p:pic>
        <p:nvPicPr>
          <p:cNvPr id="2050" name="Picture 2" descr="C:\Users\1\Desktop\фотографии\IMG_20221020_111020 (1)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98465" y="2679700"/>
            <a:ext cx="2578319" cy="3446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1\Desktop\фотографии\IMG_20221019_113452 (1)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67215" y="2679700"/>
            <a:ext cx="2578319" cy="3446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трелка вправо 1"/>
          <p:cNvSpPr/>
          <p:nvPr/>
        </p:nvSpPr>
        <p:spPr>
          <a:xfrm>
            <a:off x="467544" y="188640"/>
            <a:ext cx="1872208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457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" name="Объект 1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75" y="2974470"/>
            <a:ext cx="3822700" cy="2856922"/>
          </a:xfrm>
        </p:spPr>
      </p:pic>
      <p:pic>
        <p:nvPicPr>
          <p:cNvPr id="3" name="Объект 2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25" y="3051840"/>
            <a:ext cx="3822700" cy="2702183"/>
          </a:xfrm>
        </p:spPr>
      </p:pic>
      <p:pic>
        <p:nvPicPr>
          <p:cNvPr id="4" name="Рисунок 3" descr="https://kartinkin.net/pics/uploads/posts/2022-08/1660277388_60-kartinkin-net-p-fon-dlya-prezentatsii-fizkultura-i-sport-k-66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6910" y="0"/>
            <a:ext cx="9820910" cy="66986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D:\Новая папка (2)\IMG_20211209_104545_1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7822" y="1654593"/>
            <a:ext cx="3497387" cy="2926535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Овальная выноска 10"/>
          <p:cNvSpPr/>
          <p:nvPr/>
        </p:nvSpPr>
        <p:spPr>
          <a:xfrm>
            <a:off x="4785209" y="1654593"/>
            <a:ext cx="3171167" cy="1990431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Игра «Пчелы  и мед»</a:t>
            </a:r>
          </a:p>
          <a:p>
            <a:pPr algn="ctr"/>
            <a:r>
              <a:rPr lang="ru-RU" dirty="0" smtClean="0"/>
              <a:t>СРЕДНЯЯ ГРУППА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8858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416</TotalTime>
  <Words>182</Words>
  <Application>Microsoft Office PowerPoint</Application>
  <PresentationFormat>Экран (4:3)</PresentationFormat>
  <Paragraphs>28</Paragraphs>
  <Slides>12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Волна</vt:lpstr>
      <vt:lpstr>муниципальное автономное дошкольное образовательное учреждение  «Детский сад №45 комбинированного вида «Карамелька»</vt:lpstr>
      <vt:lpstr>Презентация PowerPoint</vt:lpstr>
      <vt:lpstr>Организатор физического воспитания: Киселева Екатерина Михайловна</vt:lpstr>
      <vt:lpstr>Презентация PowerPoint</vt:lpstr>
      <vt:lpstr>Презентация PowerPoint</vt:lpstr>
      <vt:lpstr>Презентация PowerPoint</vt:lpstr>
      <vt:lpstr>Презентация PowerPoint</vt:lpstr>
      <vt:lpstr>Развлечение по ПДД: «Красный, желтый, зеленый!» (развивает находчивость, доставляет радость, укрепляет здоровье!)</vt:lpstr>
      <vt:lpstr>Презентация PowerPoint</vt:lpstr>
      <vt:lpstr> Польза физкультуры: Воспитывать умение сохранять правильную осанку в различных видах деятельности. Развивать психофизические качества силу, быстроту, выносливость, ловкость, гибкость. упражнять в психическом и статическом равновесии, развивать ориентировку в пространстве.</vt:lpstr>
      <vt:lpstr>Презентация PowerPoint</vt:lpstr>
      <vt:lpstr>Презентация PowerPoint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Физкультурный зал</dc:title>
  <dc:creator>User</dc:creator>
  <cp:lastModifiedBy>1</cp:lastModifiedBy>
  <cp:revision>54</cp:revision>
  <dcterms:created xsi:type="dcterms:W3CDTF">2018-12-25T12:58:29Z</dcterms:created>
  <dcterms:modified xsi:type="dcterms:W3CDTF">2022-11-30T08:16:27Z</dcterms:modified>
</cp:coreProperties>
</file>