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58" r:id="rId4"/>
    <p:sldId id="266" r:id="rId5"/>
    <p:sldId id="265" r:id="rId6"/>
    <p:sldId id="264" r:id="rId7"/>
    <p:sldId id="263" r:id="rId8"/>
    <p:sldId id="270" r:id="rId9"/>
    <p:sldId id="269" r:id="rId10"/>
    <p:sldId id="268" r:id="rId11"/>
    <p:sldId id="272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6" d="100"/>
          <a:sy n="76" d="100"/>
        </p:scale>
        <p:origin x="-9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587ABAC-1F7A-452D-BBD3-6FCA9618912A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F5EE19C6-DCC8-42CB-BD10-28ED6C847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49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E19C6-DCC8-42CB-BD10-28ED6C84740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75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E19C6-DCC8-42CB-BD10-28ED6C84740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25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7544" y="2071678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«Скоро, скоро Новый год»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( 2 младшая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группа)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Крушницкая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Н.С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16632"/>
            <a:ext cx="91450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Муниципальное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дошкольное учреждение Детский сад 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комбинированного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   «Карамелька» ГО Богданович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085185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2021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Богданович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619672" y="1690062"/>
            <a:ext cx="716888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 – коммуникативное развитие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Игра</a:t>
            </a:r>
            <a:r>
              <a:rPr kumimoji="0" lang="ru-RU" sz="20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ситуация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 «Семья готовится к Новому году»,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«Магазин новогодних игрушек»,«Дед Мороз в гостях у детей».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Оформление группы.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Консультации для родителей: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«Безопасный Новый год!»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Оказание методической помощи родителям в организации продуктивной деятельности дома.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Участие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выставке «Елочка красавица»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500166" y="1233058"/>
            <a:ext cx="678661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Выставка поделок, изготовленных совместно с родителями дома.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Утренник, посвящённый Новому году.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 проекта: В ходе реализации данного проекта дети получили на начальном уровне понятие праздника Нового года. Родители очень помогли в реализации проекта. Все получили положительные эмоции и хорошее настроение.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47037"/>
            <a:ext cx="2760584" cy="368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08" y="1988840"/>
            <a:ext cx="2804232" cy="373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836712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снегиря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47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5"/>
            <a:ext cx="2736304" cy="364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72816"/>
            <a:ext cx="2736304" cy="364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278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2622204" cy="3496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44824"/>
            <a:ext cx="2622204" cy="3496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076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9" y="2060849"/>
            <a:ext cx="2568198" cy="342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8"/>
            <a:ext cx="2568198" cy="342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1124744"/>
            <a:ext cx="5579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Рисование: «Снежное дерево»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739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52736"/>
            <a:ext cx="3843804" cy="512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6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C:\Users\наталья\Desktop\наряжаем елку\20211222_0924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2676210" cy="356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наталья\Desktop\наряжаем елку\20211222_0925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844822"/>
            <a:ext cx="2664297" cy="355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805355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«Снеговик»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149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C:\Users\наталья\Desktop\наряжаем елку\20211223_0906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8"/>
            <a:ext cx="5224463" cy="391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28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C:\Users\наталья\Desktop\наряжаем елку\20211222_1135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37568"/>
            <a:ext cx="2520280" cy="336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наталья\Desktop\наряжаем елку\20211222_1135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37569"/>
            <a:ext cx="2520280" cy="336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20689"/>
            <a:ext cx="72728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песен и стихов к празднику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13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28794" y="1825457"/>
            <a:ext cx="65722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известно, что самый любимый праздник детей – Новый год. Предновогодняя суета, письма Деду Морозу, украшение группы, подарки под елкой.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секрет, что малышам сложнее всего ждать праздника. Поэтому, одной из моих задач было сделать это ожидание веселым, приятным и полезным для детей.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C:\Users\наталья\Desktop\наряжаем елку\20211220_103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57233"/>
            <a:ext cx="2838228" cy="378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аталья\Desktop\наряжаем елку\20211220_103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866428"/>
            <a:ext cx="2838228" cy="378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764704"/>
            <a:ext cx="2681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Украшаем елочку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998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C:\Users\наталья\Desktop\наряжаем елку\20211223_0908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7922"/>
            <a:ext cx="518457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1052736"/>
            <a:ext cx="5634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«Елочка-красавица»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137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8"/>
            <a:ext cx="5462587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98072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Новогодний утренник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41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 descr="C:\Users\наталья\Desktop\Новая папка\IMG_228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" r="10204"/>
          <a:stretch/>
        </p:blipFill>
        <p:spPr bwMode="auto">
          <a:xfrm>
            <a:off x="2267744" y="1616896"/>
            <a:ext cx="5599134" cy="359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375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 descr="C:\Users\наталья\Desktop\Новая папка\IMG_23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9" r="6014"/>
          <a:stretch/>
        </p:blipFill>
        <p:spPr bwMode="auto">
          <a:xfrm>
            <a:off x="2179466" y="1484784"/>
            <a:ext cx="5690826" cy="367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63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728" y="1590248"/>
            <a:ext cx="771527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 Познакомить детей с праздником - Новый год и его традициями.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познавательный интерес к празднику.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Познакомить с Дедом Морозом и Снегурочкой.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развитию воображения, внимания,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памяти и речи детей.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Побуждать родителей к совместной творческой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деятельности с детьми.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Создать позитивный настрой в преддверии новогоднего         праздника.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331640" y="1987914"/>
            <a:ext cx="68407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 проекта: познавательный, творческий, групповой.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Сроки реализации: краткосрочный (две недели).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 проекта: дети, родители, воспитатели.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 проекта: Выставка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поделок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елочек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«Елочка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красавица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изготовленных совместно с родителями дома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4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71604" y="1662814"/>
            <a:ext cx="6672804" cy="392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 проекта: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                 1 этап. Подготовительный.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Постановка целей и определение задач проекта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одборка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наглядно – дидактического материала на тему Новый год, художественной литературы, новогодних песен, физкультминуток, пальчиковой гимнастики, подвижных игр, различных материалов для продуктивной деятельности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43042" y="1375934"/>
            <a:ext cx="692948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2 этап. Основной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(проведение мероприятий с детьми и родителями по плану) 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 – эстетическое развитие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Рисование: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«Снегирь</a:t>
            </a:r>
            <a:r>
              <a:rPr kumimoji="0" lang="ru-RU" sz="24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веточке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«Снежное дерево»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Лепка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Снеговик»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Конструирование</a:t>
            </a: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«Горка».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Музыка: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Разучивание хороводов и танцев (по плану музыкального руководителя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14480" y="1909036"/>
            <a:ext cx="685804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Познавательное развитие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«Что такое новый год!»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Дидактические игры: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Укрась ёлочку» (цветные крышки), «Собери елку»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пазлы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Беседы с детьми: 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«Кто такой Дед Мороз?», «Что такое Новый год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!»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214546" y="1784797"/>
            <a:ext cx="48577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Физическое развитие: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Физкультминутки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Пальчиковая гимнастика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Подвижные игры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Дыхательная гимнастика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Утренняя гимнастика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85918" y="926411"/>
            <a:ext cx="6572296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развитие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Рассматривание картины: «Дед Мороз».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Рассматривание иллюстраций, книг, сюжетных картин о новогоднем празднике.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Чтение стихотворений: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Митунова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«Новогоднее стихотворение», «Новогодний подарок», «Здравствуй, Новый год!».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Ушкина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«»Песенка Снегурочки»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И. Гурина «Снегурочка», «Новый год в лесу», «Новогодний маскарад», «Дед Мороз и звери», «Снеговик».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 Петрова «Дед Мороз прислал нам елку», «Мама елку украшала»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298</Words>
  <Application>Microsoft Office PowerPoint</Application>
  <PresentationFormat>Экран (4:3)</PresentationFormat>
  <Paragraphs>81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наталья</cp:lastModifiedBy>
  <cp:revision>23</cp:revision>
  <cp:lastPrinted>2021-12-23T17:57:17Z</cp:lastPrinted>
  <dcterms:created xsi:type="dcterms:W3CDTF">2020-11-29T11:36:55Z</dcterms:created>
  <dcterms:modified xsi:type="dcterms:W3CDTF">2021-12-23T18:02:07Z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232692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